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91"/>
  </p:notesMasterIdLst>
  <p:sldIdLst>
    <p:sldId id="256" r:id="rId5"/>
    <p:sldId id="274" r:id="rId6"/>
    <p:sldId id="287" r:id="rId7"/>
    <p:sldId id="269" r:id="rId8"/>
    <p:sldId id="304" r:id="rId9"/>
    <p:sldId id="271" r:id="rId10"/>
    <p:sldId id="263" r:id="rId11"/>
    <p:sldId id="265" r:id="rId12"/>
    <p:sldId id="270" r:id="rId13"/>
    <p:sldId id="261" r:id="rId14"/>
    <p:sldId id="272" r:id="rId15"/>
    <p:sldId id="305" r:id="rId16"/>
    <p:sldId id="273" r:id="rId17"/>
    <p:sldId id="276" r:id="rId18"/>
    <p:sldId id="309" r:id="rId19"/>
    <p:sldId id="299" r:id="rId20"/>
    <p:sldId id="288" r:id="rId21"/>
    <p:sldId id="279" r:id="rId22"/>
    <p:sldId id="277" r:id="rId23"/>
    <p:sldId id="275" r:id="rId24"/>
    <p:sldId id="280" r:id="rId25"/>
    <p:sldId id="278" r:id="rId26"/>
    <p:sldId id="307" r:id="rId27"/>
    <p:sldId id="281" r:id="rId28"/>
    <p:sldId id="282" r:id="rId29"/>
    <p:sldId id="283" r:id="rId30"/>
    <p:sldId id="268" r:id="rId31"/>
    <p:sldId id="308" r:id="rId32"/>
    <p:sldId id="285" r:id="rId33"/>
    <p:sldId id="311" r:id="rId34"/>
    <p:sldId id="284" r:id="rId35"/>
    <p:sldId id="310" r:id="rId36"/>
    <p:sldId id="286" r:id="rId37"/>
    <p:sldId id="366" r:id="rId38"/>
    <p:sldId id="312" r:id="rId39"/>
    <p:sldId id="300" r:id="rId40"/>
    <p:sldId id="290" r:id="rId41"/>
    <p:sldId id="314" r:id="rId42"/>
    <p:sldId id="336" r:id="rId43"/>
    <p:sldId id="335" r:id="rId44"/>
    <p:sldId id="319" r:id="rId45"/>
    <p:sldId id="321" r:id="rId46"/>
    <p:sldId id="337" r:id="rId47"/>
    <p:sldId id="322" r:id="rId48"/>
    <p:sldId id="323" r:id="rId49"/>
    <p:sldId id="338" r:id="rId50"/>
    <p:sldId id="324" r:id="rId51"/>
    <p:sldId id="325" r:id="rId52"/>
    <p:sldId id="326" r:id="rId53"/>
    <p:sldId id="339" r:id="rId54"/>
    <p:sldId id="328" r:id="rId55"/>
    <p:sldId id="342" r:id="rId56"/>
    <p:sldId id="343" r:id="rId57"/>
    <p:sldId id="341" r:id="rId58"/>
    <p:sldId id="340" r:id="rId59"/>
    <p:sldId id="344" r:id="rId60"/>
    <p:sldId id="345" r:id="rId61"/>
    <p:sldId id="329" r:id="rId62"/>
    <p:sldId id="330" r:id="rId63"/>
    <p:sldId id="331" r:id="rId64"/>
    <p:sldId id="346" r:id="rId65"/>
    <p:sldId id="347" r:id="rId66"/>
    <p:sldId id="332" r:id="rId67"/>
    <p:sldId id="348" r:id="rId68"/>
    <p:sldId id="349" r:id="rId69"/>
    <p:sldId id="350" r:id="rId70"/>
    <p:sldId id="351" r:id="rId71"/>
    <p:sldId id="333" r:id="rId72"/>
    <p:sldId id="334" r:id="rId73"/>
    <p:sldId id="371" r:id="rId74"/>
    <p:sldId id="372" r:id="rId75"/>
    <p:sldId id="354" r:id="rId76"/>
    <p:sldId id="355" r:id="rId77"/>
    <p:sldId id="356" r:id="rId78"/>
    <p:sldId id="358" r:id="rId79"/>
    <p:sldId id="362" r:id="rId80"/>
    <p:sldId id="363" r:id="rId81"/>
    <p:sldId id="364" r:id="rId82"/>
    <p:sldId id="293" r:id="rId83"/>
    <p:sldId id="289" r:id="rId84"/>
    <p:sldId id="262" r:id="rId85"/>
    <p:sldId id="365" r:id="rId86"/>
    <p:sldId id="367" r:id="rId87"/>
    <p:sldId id="368" r:id="rId88"/>
    <p:sldId id="370" r:id="rId89"/>
    <p:sldId id="369" r:id="rId90"/>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2781"/>
    <a:srgbClr val="632B8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569" autoAdjust="0"/>
    <p:restoredTop sz="94660"/>
  </p:normalViewPr>
  <p:slideViewPr>
    <p:cSldViewPr snapToGrid="0">
      <p:cViewPr varScale="1">
        <p:scale>
          <a:sx n="117" d="100"/>
          <a:sy n="117" d="100"/>
        </p:scale>
        <p:origin x="-108" y="-462"/>
      </p:cViewPr>
      <p:guideLst>
        <p:guide orient="horz" pos="2160"/>
        <p:guide pos="3840"/>
      </p:guideLst>
    </p:cSldViewPr>
  </p:slideViewPr>
  <p:notesTextViewPr>
    <p:cViewPr>
      <p:scale>
        <a:sx n="1" d="1"/>
        <a:sy n="1" d="1"/>
      </p:scale>
      <p:origin x="0" y="0"/>
    </p:cViewPr>
  </p:notesTextViewPr>
  <p:notesViewPr>
    <p:cSldViewPr snapToGrid="0">
      <p:cViewPr varScale="1">
        <p:scale>
          <a:sx n="101" d="100"/>
          <a:sy n="101" d="100"/>
        </p:scale>
        <p:origin x="-352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slide" Target="slides/slide80.xml"/><Relationship Id="rId89" Type="http://schemas.openxmlformats.org/officeDocument/2006/relationships/slide" Target="slides/slide85.xml"/><Relationship Id="rId97" Type="http://schemas.microsoft.com/office/2016/11/relationships/changesInfo" Target="changesInfos/changesInfo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s Bellaart" userId="S::hbellaart@verwey-jonker.nl::a20bc147-7165-4278-bf89-87dd40cd8c7f" providerId="AD" clId="Web-{FDBDFE65-4029-4B33-A972-6AFA34B4E544}"/>
    <pc:docChg chg="addSld modSld">
      <pc:chgData name="Hans Bellaart" userId="S::hbellaart@verwey-jonker.nl::a20bc147-7165-4278-bf89-87dd40cd8c7f" providerId="AD" clId="Web-{FDBDFE65-4029-4B33-A972-6AFA34B4E544}" dt="2018-09-14T14:18:39.972" v="8" actId="20577"/>
      <pc:docMkLst>
        <pc:docMk/>
      </pc:docMkLst>
      <pc:sldChg chg="modSp new">
        <pc:chgData name="Hans Bellaart" userId="S::hbellaart@verwey-jonker.nl::a20bc147-7165-4278-bf89-87dd40cd8c7f" providerId="AD" clId="Web-{FDBDFE65-4029-4B33-A972-6AFA34B4E544}" dt="2018-09-14T14:18:39.972" v="7" actId="20577"/>
        <pc:sldMkLst>
          <pc:docMk/>
          <pc:sldMk cId="870457830" sldId="269"/>
        </pc:sldMkLst>
        <pc:spChg chg="mod">
          <ac:chgData name="Hans Bellaart" userId="S::hbellaart@verwey-jonker.nl::a20bc147-7165-4278-bf89-87dd40cd8c7f" providerId="AD" clId="Web-{FDBDFE65-4029-4B33-A972-6AFA34B4E544}" dt="2018-09-14T14:18:39.972" v="7" actId="20577"/>
          <ac:spMkLst>
            <pc:docMk/>
            <pc:sldMk cId="870457830" sldId="269"/>
            <ac:spMk id="2" creationId="{3CEA8641-B909-4B99-8D6E-BC2CC83AEC09}"/>
          </ac:spMkLst>
        </pc:spChg>
      </pc:sldChg>
    </pc:docChg>
  </pc:docChgLst>
  <pc:docChgLst>
    <pc:chgData name="Hans Bellaart" userId="S::hbellaart@verwey-jonker.nl::a20bc147-7165-4278-bf89-87dd40cd8c7f" providerId="AD" clId="Web-{F352F2DD-8B22-4A87-8686-5ECC07767685}"/>
    <pc:docChg chg="modSld">
      <pc:chgData name="Hans Bellaart" userId="S::hbellaart@verwey-jonker.nl::a20bc147-7165-4278-bf89-87dd40cd8c7f" providerId="AD" clId="Web-{F352F2DD-8B22-4A87-8686-5ECC07767685}" dt="2018-10-01T14:35:43.264" v="1"/>
      <pc:docMkLst>
        <pc:docMk/>
      </pc:docMkLst>
      <pc:sldChg chg="addSp delSp modSp">
        <pc:chgData name="Hans Bellaart" userId="S::hbellaart@verwey-jonker.nl::a20bc147-7165-4278-bf89-87dd40cd8c7f" providerId="AD" clId="Web-{F352F2DD-8B22-4A87-8686-5ECC07767685}" dt="2018-10-01T14:35:43.264" v="1"/>
        <pc:sldMkLst>
          <pc:docMk/>
          <pc:sldMk cId="1463417544" sldId="272"/>
        </pc:sldMkLst>
        <pc:spChg chg="add del mod">
          <ac:chgData name="Hans Bellaart" userId="S::hbellaart@verwey-jonker.nl::a20bc147-7165-4278-bf89-87dd40cd8c7f" providerId="AD" clId="Web-{F352F2DD-8B22-4A87-8686-5ECC07767685}" dt="2018-10-01T14:35:43.264" v="1"/>
          <ac:spMkLst>
            <pc:docMk/>
            <pc:sldMk cId="1463417544" sldId="272"/>
            <ac:spMk id="5" creationId="{22DE78AD-A697-4BD4-98BE-6B66B4620982}"/>
          </ac:spMkLst>
        </pc:spChg>
        <pc:picChg chg="del">
          <ac:chgData name="Hans Bellaart" userId="S::hbellaart@verwey-jonker.nl::a20bc147-7165-4278-bf89-87dd40cd8c7f" providerId="AD" clId="Web-{F352F2DD-8B22-4A87-8686-5ECC07767685}" dt="2018-10-01T14:35:01.514" v="0"/>
          <ac:picMkLst>
            <pc:docMk/>
            <pc:sldMk cId="1463417544" sldId="272"/>
            <ac:picMk id="4" creationId="{00000000-0000-0000-0000-000000000000}"/>
          </ac:picMkLst>
        </pc:picChg>
      </pc:sldChg>
    </pc:docChg>
  </pc:docChgLst>
  <pc:docChgLst>
    <pc:chgData name="Hans Bellaart" userId="a20bc147-7165-4278-bf89-87dd40cd8c7f" providerId="ADAL" clId="{CC03A589-6986-4841-B5A7-80687CF54AE5}"/>
    <pc:docChg chg="undo custSel addSld delSld modSld">
      <pc:chgData name="Hans Bellaart" userId="a20bc147-7165-4278-bf89-87dd40cd8c7f" providerId="ADAL" clId="{CC03A589-6986-4841-B5A7-80687CF54AE5}" dt="2018-10-01T15:46:53.516" v="169" actId="20577"/>
      <pc:docMkLst>
        <pc:docMk/>
      </pc:docMkLst>
      <pc:sldChg chg="modSp">
        <pc:chgData name="Hans Bellaart" userId="a20bc147-7165-4278-bf89-87dd40cd8c7f" providerId="ADAL" clId="{CC03A589-6986-4841-B5A7-80687CF54AE5}" dt="2018-09-03T10:50:32.435" v="44" actId="20577"/>
        <pc:sldMkLst>
          <pc:docMk/>
          <pc:sldMk cId="68635232" sldId="256"/>
        </pc:sldMkLst>
        <pc:spChg chg="mod">
          <ac:chgData name="Hans Bellaart" userId="a20bc147-7165-4278-bf89-87dd40cd8c7f" providerId="ADAL" clId="{CC03A589-6986-4841-B5A7-80687CF54AE5}" dt="2018-09-03T10:50:16.084" v="13" actId="14100"/>
          <ac:spMkLst>
            <pc:docMk/>
            <pc:sldMk cId="68635232" sldId="256"/>
            <ac:spMk id="2" creationId="{0930ABC0-F891-49C9-A50E-1CED2A69DDC2}"/>
          </ac:spMkLst>
        </pc:spChg>
        <pc:spChg chg="mod">
          <ac:chgData name="Hans Bellaart" userId="a20bc147-7165-4278-bf89-87dd40cd8c7f" providerId="ADAL" clId="{CC03A589-6986-4841-B5A7-80687CF54AE5}" dt="2018-09-03T10:50:32.435" v="44" actId="20577"/>
          <ac:spMkLst>
            <pc:docMk/>
            <pc:sldMk cId="68635232" sldId="256"/>
            <ac:spMk id="3" creationId="{05A065CF-8653-438C-9807-6F26D140BDB5}"/>
          </ac:spMkLst>
        </pc:spChg>
      </pc:sldChg>
      <pc:sldChg chg="addSp modSp">
        <pc:chgData name="Hans Bellaart" userId="a20bc147-7165-4278-bf89-87dd40cd8c7f" providerId="ADAL" clId="{CC03A589-6986-4841-B5A7-80687CF54AE5}" dt="2018-10-01T14:36:34.471" v="45"/>
        <pc:sldMkLst>
          <pc:docMk/>
          <pc:sldMk cId="1463417544" sldId="272"/>
        </pc:sldMkLst>
        <pc:picChg chg="add mod">
          <ac:chgData name="Hans Bellaart" userId="a20bc147-7165-4278-bf89-87dd40cd8c7f" providerId="ADAL" clId="{CC03A589-6986-4841-B5A7-80687CF54AE5}" dt="2018-10-01T14:36:34.471" v="45"/>
          <ac:picMkLst>
            <pc:docMk/>
            <pc:sldMk cId="1463417544" sldId="272"/>
            <ac:picMk id="4" creationId="{78F43823-F2A0-4189-94B2-CF1AD26C38CA}"/>
          </ac:picMkLst>
        </pc:picChg>
      </pc:sldChg>
      <pc:sldChg chg="addSp delSp modSp">
        <pc:chgData name="Hans Bellaart" userId="a20bc147-7165-4278-bf89-87dd40cd8c7f" providerId="ADAL" clId="{CC03A589-6986-4841-B5A7-80687CF54AE5}" dt="2018-10-01T14:39:35.696" v="64"/>
        <pc:sldMkLst>
          <pc:docMk/>
          <pc:sldMk cId="139323287" sldId="276"/>
        </pc:sldMkLst>
        <pc:spChg chg="add del mod">
          <ac:chgData name="Hans Bellaart" userId="a20bc147-7165-4278-bf89-87dd40cd8c7f" providerId="ADAL" clId="{CC03A589-6986-4841-B5A7-80687CF54AE5}" dt="2018-10-01T14:36:56.783" v="47" actId="478"/>
          <ac:spMkLst>
            <pc:docMk/>
            <pc:sldMk cId="139323287" sldId="276"/>
            <ac:spMk id="5" creationId="{D4BBF42F-0CD1-47B1-B56F-2CEC444A5278}"/>
          </ac:spMkLst>
        </pc:spChg>
        <pc:spChg chg="add mod">
          <ac:chgData name="Hans Bellaart" userId="a20bc147-7165-4278-bf89-87dd40cd8c7f" providerId="ADAL" clId="{CC03A589-6986-4841-B5A7-80687CF54AE5}" dt="2018-10-01T14:37:06.017" v="48"/>
          <ac:spMkLst>
            <pc:docMk/>
            <pc:sldMk cId="139323287" sldId="276"/>
            <ac:spMk id="6" creationId="{13322A64-96F5-4B6F-9FDA-332A7DC38232}"/>
          </ac:spMkLst>
        </pc:spChg>
        <pc:picChg chg="add del">
          <ac:chgData name="Hans Bellaart" userId="a20bc147-7165-4278-bf89-87dd40cd8c7f" providerId="ADAL" clId="{CC03A589-6986-4841-B5A7-80687CF54AE5}" dt="2018-10-01T14:37:06.017" v="48"/>
          <ac:picMkLst>
            <pc:docMk/>
            <pc:sldMk cId="139323287" sldId="276"/>
            <ac:picMk id="4" creationId="{00000000-0000-0000-0000-000000000000}"/>
          </ac:picMkLst>
        </pc:picChg>
        <pc:picChg chg="add">
          <ac:chgData name="Hans Bellaart" userId="a20bc147-7165-4278-bf89-87dd40cd8c7f" providerId="ADAL" clId="{CC03A589-6986-4841-B5A7-80687CF54AE5}" dt="2018-10-01T14:39:35.696" v="64"/>
          <ac:picMkLst>
            <pc:docMk/>
            <pc:sldMk cId="139323287" sldId="276"/>
            <ac:picMk id="7" creationId="{CE9D8A50-0CB9-474D-BD3F-D72A62587D9F}"/>
          </ac:picMkLst>
        </pc:picChg>
      </pc:sldChg>
      <pc:sldChg chg="addSp">
        <pc:chgData name="Hans Bellaart" userId="a20bc147-7165-4278-bf89-87dd40cd8c7f" providerId="ADAL" clId="{CC03A589-6986-4841-B5A7-80687CF54AE5}" dt="2018-10-01T14:39:42.077" v="65"/>
        <pc:sldMkLst>
          <pc:docMk/>
          <pc:sldMk cId="688692564" sldId="280"/>
        </pc:sldMkLst>
        <pc:picChg chg="add">
          <ac:chgData name="Hans Bellaart" userId="a20bc147-7165-4278-bf89-87dd40cd8c7f" providerId="ADAL" clId="{CC03A589-6986-4841-B5A7-80687CF54AE5}" dt="2018-10-01T14:39:42.077" v="65"/>
          <ac:picMkLst>
            <pc:docMk/>
            <pc:sldMk cId="688692564" sldId="280"/>
            <ac:picMk id="4" creationId="{7EC3688A-9515-460C-96EB-41EF55CC23AE}"/>
          </ac:picMkLst>
        </pc:picChg>
      </pc:sldChg>
      <pc:sldChg chg="modSp">
        <pc:chgData name="Hans Bellaart" userId="a20bc147-7165-4278-bf89-87dd40cd8c7f" providerId="ADAL" clId="{CC03A589-6986-4841-B5A7-80687CF54AE5}" dt="2018-10-01T15:21:48.566" v="115" actId="5793"/>
        <pc:sldMkLst>
          <pc:docMk/>
          <pc:sldMk cId="1892373502" sldId="286"/>
        </pc:sldMkLst>
        <pc:spChg chg="mod">
          <ac:chgData name="Hans Bellaart" userId="a20bc147-7165-4278-bf89-87dd40cd8c7f" providerId="ADAL" clId="{CC03A589-6986-4841-B5A7-80687CF54AE5}" dt="2018-10-01T15:21:48.566" v="115" actId="5793"/>
          <ac:spMkLst>
            <pc:docMk/>
            <pc:sldMk cId="1892373502" sldId="286"/>
            <ac:spMk id="3" creationId="{4849BC01-4DFD-4728-99C1-9EEBB5DCE4CD}"/>
          </ac:spMkLst>
        </pc:spChg>
      </pc:sldChg>
      <pc:sldChg chg="addSp delSp add">
        <pc:chgData name="Hans Bellaart" userId="a20bc147-7165-4278-bf89-87dd40cd8c7f" providerId="ADAL" clId="{CC03A589-6986-4841-B5A7-80687CF54AE5}" dt="2018-10-01T14:38:37.365" v="51"/>
        <pc:sldMkLst>
          <pc:docMk/>
          <pc:sldMk cId="2067844090" sldId="289"/>
        </pc:sldMkLst>
        <pc:spChg chg="del">
          <ac:chgData name="Hans Bellaart" userId="a20bc147-7165-4278-bf89-87dd40cd8c7f" providerId="ADAL" clId="{CC03A589-6986-4841-B5A7-80687CF54AE5}" dt="2018-10-01T14:38:34.048" v="50" actId="478"/>
          <ac:spMkLst>
            <pc:docMk/>
            <pc:sldMk cId="2067844090" sldId="289"/>
            <ac:spMk id="3" creationId="{87F1229C-811C-408D-A8B3-303CFDC956B5}"/>
          </ac:spMkLst>
        </pc:spChg>
        <pc:picChg chg="add">
          <ac:chgData name="Hans Bellaart" userId="a20bc147-7165-4278-bf89-87dd40cd8c7f" providerId="ADAL" clId="{CC03A589-6986-4841-B5A7-80687CF54AE5}" dt="2018-10-01T14:38:37.365" v="51"/>
          <ac:picMkLst>
            <pc:docMk/>
            <pc:sldMk cId="2067844090" sldId="289"/>
            <ac:picMk id="4" creationId="{78C01A84-45B5-4BE2-B4BD-33EE787F015D}"/>
          </ac:picMkLst>
        </pc:picChg>
      </pc:sldChg>
      <pc:sldChg chg="addSp delSp modSp add">
        <pc:chgData name="Hans Bellaart" userId="a20bc147-7165-4278-bf89-87dd40cd8c7f" providerId="ADAL" clId="{CC03A589-6986-4841-B5A7-80687CF54AE5}" dt="2018-10-01T15:46:53.516" v="169" actId="20577"/>
        <pc:sldMkLst>
          <pc:docMk/>
          <pc:sldMk cId="1186494563" sldId="290"/>
        </pc:sldMkLst>
        <pc:spChg chg="mod">
          <ac:chgData name="Hans Bellaart" userId="a20bc147-7165-4278-bf89-87dd40cd8c7f" providerId="ADAL" clId="{CC03A589-6986-4841-B5A7-80687CF54AE5}" dt="2018-10-01T15:45:34.316" v="121" actId="20577"/>
          <ac:spMkLst>
            <pc:docMk/>
            <pc:sldMk cId="1186494563" sldId="290"/>
            <ac:spMk id="2" creationId="{49148DFE-9565-4197-8E53-6EE8389BD07F}"/>
          </ac:spMkLst>
        </pc:spChg>
        <pc:spChg chg="del">
          <ac:chgData name="Hans Bellaart" userId="a20bc147-7165-4278-bf89-87dd40cd8c7f" providerId="ADAL" clId="{CC03A589-6986-4841-B5A7-80687CF54AE5}" dt="2018-10-01T14:38:53.085" v="53" actId="478"/>
          <ac:spMkLst>
            <pc:docMk/>
            <pc:sldMk cId="1186494563" sldId="290"/>
            <ac:spMk id="3" creationId="{D81CED7B-EA56-426B-BF48-C618849E2370}"/>
          </ac:spMkLst>
        </pc:spChg>
        <pc:spChg chg="add mod">
          <ac:chgData name="Hans Bellaart" userId="a20bc147-7165-4278-bf89-87dd40cd8c7f" providerId="ADAL" clId="{CC03A589-6986-4841-B5A7-80687CF54AE5}" dt="2018-10-01T15:46:53.516" v="169" actId="20577"/>
          <ac:spMkLst>
            <pc:docMk/>
            <pc:sldMk cId="1186494563" sldId="290"/>
            <ac:spMk id="6" creationId="{7F737850-666B-4747-A3D9-81143E645218}"/>
          </ac:spMkLst>
        </pc:spChg>
        <pc:picChg chg="add del">
          <ac:chgData name="Hans Bellaart" userId="a20bc147-7165-4278-bf89-87dd40cd8c7f" providerId="ADAL" clId="{CC03A589-6986-4841-B5A7-80687CF54AE5}" dt="2018-10-01T14:39:02.811" v="55" actId="478"/>
          <ac:picMkLst>
            <pc:docMk/>
            <pc:sldMk cId="1186494563" sldId="290"/>
            <ac:picMk id="4" creationId="{0A744602-24F2-4D30-B5D1-8E9DAFB75301}"/>
          </ac:picMkLst>
        </pc:picChg>
      </pc:sldChg>
      <pc:sldChg chg="add">
        <pc:chgData name="Hans Bellaart" userId="a20bc147-7165-4278-bf89-87dd40cd8c7f" providerId="ADAL" clId="{CC03A589-6986-4841-B5A7-80687CF54AE5}" dt="2018-10-01T14:39:06.449" v="56"/>
        <pc:sldMkLst>
          <pc:docMk/>
          <pc:sldMk cId="1955241681" sldId="291"/>
        </pc:sldMkLst>
      </pc:sldChg>
      <pc:sldChg chg="modSp add">
        <pc:chgData name="Hans Bellaart" userId="a20bc147-7165-4278-bf89-87dd40cd8c7f" providerId="ADAL" clId="{CC03A589-6986-4841-B5A7-80687CF54AE5}" dt="2018-10-01T15:46:11.550" v="155" actId="20577"/>
        <pc:sldMkLst>
          <pc:docMk/>
          <pc:sldMk cId="3328761854" sldId="292"/>
        </pc:sldMkLst>
        <pc:spChg chg="mod">
          <ac:chgData name="Hans Bellaart" userId="a20bc147-7165-4278-bf89-87dd40cd8c7f" providerId="ADAL" clId="{CC03A589-6986-4841-B5A7-80687CF54AE5}" dt="2018-10-01T15:45:42.666" v="127" actId="20577"/>
          <ac:spMkLst>
            <pc:docMk/>
            <pc:sldMk cId="3328761854" sldId="292"/>
            <ac:spMk id="2" creationId="{49148DFE-9565-4197-8E53-6EE8389BD07F}"/>
          </ac:spMkLst>
        </pc:spChg>
        <pc:spChg chg="mod">
          <ac:chgData name="Hans Bellaart" userId="a20bc147-7165-4278-bf89-87dd40cd8c7f" providerId="ADAL" clId="{CC03A589-6986-4841-B5A7-80687CF54AE5}" dt="2018-10-01T15:46:11.550" v="155" actId="20577"/>
          <ac:spMkLst>
            <pc:docMk/>
            <pc:sldMk cId="3328761854" sldId="292"/>
            <ac:spMk id="6" creationId="{7F737850-666B-4747-A3D9-81143E645218}"/>
          </ac:spMkLst>
        </pc:spChg>
      </pc:sldChg>
      <pc:sldChg chg="addSp delSp modSp add">
        <pc:chgData name="Hans Bellaart" userId="a20bc147-7165-4278-bf89-87dd40cd8c7f" providerId="ADAL" clId="{CC03A589-6986-4841-B5A7-80687CF54AE5}" dt="2018-10-01T15:45:52.524" v="130"/>
        <pc:sldMkLst>
          <pc:docMk/>
          <pc:sldMk cId="1364144971" sldId="293"/>
        </pc:sldMkLst>
        <pc:spChg chg="del">
          <ac:chgData name="Hans Bellaart" userId="a20bc147-7165-4278-bf89-87dd40cd8c7f" providerId="ADAL" clId="{CC03A589-6986-4841-B5A7-80687CF54AE5}" dt="2018-10-01T15:45:50.266" v="129" actId="478"/>
          <ac:spMkLst>
            <pc:docMk/>
            <pc:sldMk cId="1364144971" sldId="293"/>
            <ac:spMk id="2" creationId="{49148DFE-9565-4197-8E53-6EE8389BD07F}"/>
          </ac:spMkLst>
        </pc:spChg>
        <pc:spChg chg="del">
          <ac:chgData name="Hans Bellaart" userId="a20bc147-7165-4278-bf89-87dd40cd8c7f" providerId="ADAL" clId="{CC03A589-6986-4841-B5A7-80687CF54AE5}" dt="2018-10-01T15:45:48.649" v="128" actId="478"/>
          <ac:spMkLst>
            <pc:docMk/>
            <pc:sldMk cId="1364144971" sldId="293"/>
            <ac:spMk id="6" creationId="{7F737850-666B-4747-A3D9-81143E645218}"/>
          </ac:spMkLst>
        </pc:spChg>
        <pc:picChg chg="add mod">
          <ac:chgData name="Hans Bellaart" userId="a20bc147-7165-4278-bf89-87dd40cd8c7f" providerId="ADAL" clId="{CC03A589-6986-4841-B5A7-80687CF54AE5}" dt="2018-10-01T15:45:52.524" v="130"/>
          <ac:picMkLst>
            <pc:docMk/>
            <pc:sldMk cId="1364144971" sldId="293"/>
            <ac:picMk id="4" creationId="{591DA1F4-1785-4FAA-82D5-D417CA0F58CA}"/>
          </ac:picMkLst>
        </pc:picChg>
      </pc:sldChg>
      <pc:sldChg chg="add">
        <pc:chgData name="Hans Bellaart" userId="a20bc147-7165-4278-bf89-87dd40cd8c7f" providerId="ADAL" clId="{CC03A589-6986-4841-B5A7-80687CF54AE5}" dt="2018-10-01T14:39:08.399" v="59"/>
        <pc:sldMkLst>
          <pc:docMk/>
          <pc:sldMk cId="2616355598" sldId="294"/>
        </pc:sldMkLst>
      </pc:sldChg>
      <pc:sldChg chg="add">
        <pc:chgData name="Hans Bellaart" userId="a20bc147-7165-4278-bf89-87dd40cd8c7f" providerId="ADAL" clId="{CC03A589-6986-4841-B5A7-80687CF54AE5}" dt="2018-10-01T14:39:08.900" v="60"/>
        <pc:sldMkLst>
          <pc:docMk/>
          <pc:sldMk cId="3037115039" sldId="295"/>
        </pc:sldMkLst>
      </pc:sldChg>
      <pc:sldChg chg="add">
        <pc:chgData name="Hans Bellaart" userId="a20bc147-7165-4278-bf89-87dd40cd8c7f" providerId="ADAL" clId="{CC03A589-6986-4841-B5A7-80687CF54AE5}" dt="2018-10-01T14:39:09.366" v="61"/>
        <pc:sldMkLst>
          <pc:docMk/>
          <pc:sldMk cId="319076602" sldId="296"/>
        </pc:sldMkLst>
      </pc:sldChg>
      <pc:sldChg chg="add">
        <pc:chgData name="Hans Bellaart" userId="a20bc147-7165-4278-bf89-87dd40cd8c7f" providerId="ADAL" clId="{CC03A589-6986-4841-B5A7-80687CF54AE5}" dt="2018-10-01T14:39:09.833" v="62"/>
        <pc:sldMkLst>
          <pc:docMk/>
          <pc:sldMk cId="1794658046" sldId="297"/>
        </pc:sldMkLst>
      </pc:sldChg>
      <pc:sldChg chg="add">
        <pc:chgData name="Hans Bellaart" userId="a20bc147-7165-4278-bf89-87dd40cd8c7f" providerId="ADAL" clId="{CC03A589-6986-4841-B5A7-80687CF54AE5}" dt="2018-10-01T14:39:10.266" v="63"/>
        <pc:sldMkLst>
          <pc:docMk/>
          <pc:sldMk cId="609895107" sldId="298"/>
        </pc:sldMkLst>
      </pc:sldChg>
      <pc:sldChg chg="addSp delSp modSp add">
        <pc:chgData name="Hans Bellaart" userId="a20bc147-7165-4278-bf89-87dd40cd8c7f" providerId="ADAL" clId="{CC03A589-6986-4841-B5A7-80687CF54AE5}" dt="2018-10-01T14:47:06.659" v="74" actId="27614"/>
        <pc:sldMkLst>
          <pc:docMk/>
          <pc:sldMk cId="905344516" sldId="299"/>
        </pc:sldMkLst>
        <pc:spChg chg="del">
          <ac:chgData name="Hans Bellaart" userId="a20bc147-7165-4278-bf89-87dd40cd8c7f" providerId="ADAL" clId="{CC03A589-6986-4841-B5A7-80687CF54AE5}" dt="2018-10-01T14:46:20.916" v="69" actId="478"/>
          <ac:spMkLst>
            <pc:docMk/>
            <pc:sldMk cId="905344516" sldId="299"/>
            <ac:spMk id="2" creationId="{34471E91-5B08-4BE6-8071-BD2FF6F3C18B}"/>
          </ac:spMkLst>
        </pc:spChg>
        <pc:spChg chg="del">
          <ac:chgData name="Hans Bellaart" userId="a20bc147-7165-4278-bf89-87dd40cd8c7f" providerId="ADAL" clId="{CC03A589-6986-4841-B5A7-80687CF54AE5}" dt="2018-10-01T14:46:13.282" v="67" actId="478"/>
          <ac:spMkLst>
            <pc:docMk/>
            <pc:sldMk cId="905344516" sldId="299"/>
            <ac:spMk id="3" creationId="{321E1F08-19C6-461E-9DF4-BFE7C9385987}"/>
          </ac:spMkLst>
        </pc:spChg>
        <pc:picChg chg="add del mod">
          <ac:chgData name="Hans Bellaart" userId="a20bc147-7165-4278-bf89-87dd40cd8c7f" providerId="ADAL" clId="{CC03A589-6986-4841-B5A7-80687CF54AE5}" dt="2018-10-01T14:46:31.758" v="70" actId="478"/>
          <ac:picMkLst>
            <pc:docMk/>
            <pc:sldMk cId="905344516" sldId="299"/>
            <ac:picMk id="5" creationId="{573EE91C-DF2D-440B-BA62-DFB1ED0500F7}"/>
          </ac:picMkLst>
        </pc:picChg>
        <pc:picChg chg="add del mod">
          <ac:chgData name="Hans Bellaart" userId="a20bc147-7165-4278-bf89-87dd40cd8c7f" providerId="ADAL" clId="{CC03A589-6986-4841-B5A7-80687CF54AE5}" dt="2018-10-01T14:46:47.318" v="72" actId="478"/>
          <ac:picMkLst>
            <pc:docMk/>
            <pc:sldMk cId="905344516" sldId="299"/>
            <ac:picMk id="7" creationId="{07A081F1-E634-4340-BE77-AED9CCA1E86B}"/>
          </ac:picMkLst>
        </pc:picChg>
        <pc:picChg chg="add mod">
          <ac:chgData name="Hans Bellaart" userId="a20bc147-7165-4278-bf89-87dd40cd8c7f" providerId="ADAL" clId="{CC03A589-6986-4841-B5A7-80687CF54AE5}" dt="2018-10-01T14:47:06.659" v="74" actId="27614"/>
          <ac:picMkLst>
            <pc:docMk/>
            <pc:sldMk cId="905344516" sldId="299"/>
            <ac:picMk id="9" creationId="{E629A27C-5B99-48F2-AA65-A906F0C09488}"/>
          </ac:picMkLst>
        </pc:picChg>
      </pc:sldChg>
      <pc:sldChg chg="addSp delSp modSp add">
        <pc:chgData name="Hans Bellaart" userId="a20bc147-7165-4278-bf89-87dd40cd8c7f" providerId="ADAL" clId="{CC03A589-6986-4841-B5A7-80687CF54AE5}" dt="2018-10-01T15:20:40.649" v="79" actId="27614"/>
        <pc:sldMkLst>
          <pc:docMk/>
          <pc:sldMk cId="262768509" sldId="300"/>
        </pc:sldMkLst>
        <pc:spChg chg="del">
          <ac:chgData name="Hans Bellaart" userId="a20bc147-7165-4278-bf89-87dd40cd8c7f" providerId="ADAL" clId="{CC03A589-6986-4841-B5A7-80687CF54AE5}" dt="2018-10-01T15:20:35.716" v="77" actId="478"/>
          <ac:spMkLst>
            <pc:docMk/>
            <pc:sldMk cId="262768509" sldId="300"/>
            <ac:spMk id="2" creationId="{E6413F15-39D1-4149-8326-F5D1CBF0C199}"/>
          </ac:spMkLst>
        </pc:spChg>
        <pc:spChg chg="del">
          <ac:chgData name="Hans Bellaart" userId="a20bc147-7165-4278-bf89-87dd40cd8c7f" providerId="ADAL" clId="{CC03A589-6986-4841-B5A7-80687CF54AE5}" dt="2018-10-01T15:20:33.624" v="76" actId="478"/>
          <ac:spMkLst>
            <pc:docMk/>
            <pc:sldMk cId="262768509" sldId="300"/>
            <ac:spMk id="3" creationId="{E7886666-6C1B-44BE-9572-957DF1231D3A}"/>
          </ac:spMkLst>
        </pc:spChg>
        <pc:picChg chg="add mod">
          <ac:chgData name="Hans Bellaart" userId="a20bc147-7165-4278-bf89-87dd40cd8c7f" providerId="ADAL" clId="{CC03A589-6986-4841-B5A7-80687CF54AE5}" dt="2018-10-01T15:20:40.649" v="79" actId="27614"/>
          <ac:picMkLst>
            <pc:docMk/>
            <pc:sldMk cId="262768509" sldId="300"/>
            <ac:picMk id="5" creationId="{62538FBD-0E90-4753-B871-42531D1BEA5F}"/>
          </ac:picMkLst>
        </pc:picChg>
      </pc:sldChg>
      <pc:sldChg chg="add del">
        <pc:chgData name="Hans Bellaart" userId="a20bc147-7165-4278-bf89-87dd40cd8c7f" providerId="ADAL" clId="{CC03A589-6986-4841-B5A7-80687CF54AE5}" dt="2018-10-01T15:21:51.466" v="116" actId="2696"/>
        <pc:sldMkLst>
          <pc:docMk/>
          <pc:sldMk cId="4185227857" sldId="30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979D46-6FCC-B740-8FB6-CC5A9C80127F}" type="datetimeFigureOut">
              <a:rPr lang="nl-NL" smtClean="0"/>
              <a:t>18-12-2018</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FB7DF9-EB46-DA4C-8264-6F0D09483952}" type="slidenum">
              <a:rPr lang="nl-NL" smtClean="0"/>
              <a:t>‹nr.›</a:t>
            </a:fld>
            <a:endParaRPr lang="nl-NL"/>
          </a:p>
        </p:txBody>
      </p:sp>
    </p:spTree>
    <p:extLst>
      <p:ext uri="{BB962C8B-B14F-4D97-AF65-F5344CB8AC3E}">
        <p14:creationId xmlns:p14="http://schemas.microsoft.com/office/powerpoint/2010/main" val="19559835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23FB7DF9-EB46-DA4C-8264-6F0D09483952}" type="slidenum">
              <a:rPr lang="nl-NL" smtClean="0"/>
              <a:t>48</a:t>
            </a:fld>
            <a:endParaRPr lang="nl-NL"/>
          </a:p>
        </p:txBody>
      </p:sp>
    </p:spTree>
    <p:extLst>
      <p:ext uri="{BB962C8B-B14F-4D97-AF65-F5344CB8AC3E}">
        <p14:creationId xmlns:p14="http://schemas.microsoft.com/office/powerpoint/2010/main" val="19814384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BBC4CFE2-354D-420D-95BD-A6D731715601}"/>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xmlns="" id="{D56FE72E-739B-4DAE-BBA1-CFF8D72E355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xmlns="" id="{294A7F98-91AA-40AB-928E-2B412C9E4F5F}"/>
              </a:ext>
            </a:extLst>
          </p:cNvPr>
          <p:cNvSpPr>
            <a:spLocks noGrp="1"/>
          </p:cNvSpPr>
          <p:nvPr>
            <p:ph type="dt" sz="half" idx="10"/>
          </p:nvPr>
        </p:nvSpPr>
        <p:spPr/>
        <p:txBody>
          <a:bodyPr/>
          <a:lstStyle/>
          <a:p>
            <a:fld id="{9FCBA15A-8FD3-4C2B-9135-1F7237B88BF0}" type="datetimeFigureOut">
              <a:rPr lang="nl-NL" smtClean="0"/>
              <a:t>18-12-2018</a:t>
            </a:fld>
            <a:endParaRPr lang="nl-NL"/>
          </a:p>
        </p:txBody>
      </p:sp>
      <p:sp>
        <p:nvSpPr>
          <p:cNvPr id="5" name="Tijdelijke aanduiding voor voettekst 4">
            <a:extLst>
              <a:ext uri="{FF2B5EF4-FFF2-40B4-BE49-F238E27FC236}">
                <a16:creationId xmlns:a16="http://schemas.microsoft.com/office/drawing/2014/main" xmlns="" id="{DD1F18DF-2BD5-4667-AA9C-00161F43BD9E}"/>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xmlns="" id="{CE5C53E0-8FD1-4D37-BD07-EBC658966896}"/>
              </a:ext>
            </a:extLst>
          </p:cNvPr>
          <p:cNvSpPr>
            <a:spLocks noGrp="1"/>
          </p:cNvSpPr>
          <p:nvPr>
            <p:ph type="sldNum" sz="quarter" idx="12"/>
          </p:nvPr>
        </p:nvSpPr>
        <p:spPr/>
        <p:txBody>
          <a:bodyPr/>
          <a:lstStyle/>
          <a:p>
            <a:fld id="{F86D040E-6799-478E-8200-41D842B559E3}" type="slidenum">
              <a:rPr lang="nl-NL" smtClean="0"/>
              <a:t>‹nr.›</a:t>
            </a:fld>
            <a:endParaRPr lang="nl-NL"/>
          </a:p>
        </p:txBody>
      </p:sp>
    </p:spTree>
    <p:extLst>
      <p:ext uri="{BB962C8B-B14F-4D97-AF65-F5344CB8AC3E}">
        <p14:creationId xmlns:p14="http://schemas.microsoft.com/office/powerpoint/2010/main" val="26526273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1EE95496-4B69-47E0-A3C8-2509C5551236}"/>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xmlns="" id="{414DDAD4-E8E2-48C3-8F5A-22531F74204A}"/>
              </a:ext>
            </a:extLst>
          </p:cNvPr>
          <p:cNvSpPr>
            <a:spLocks noGrp="1"/>
          </p:cNvSpPr>
          <p:nvPr>
            <p:ph type="body" orient="vert" idx="1"/>
          </p:nvPr>
        </p:nvSpPr>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xmlns="" id="{E963F6E5-8BE7-42E1-B634-3098C33CE8F1}"/>
              </a:ext>
            </a:extLst>
          </p:cNvPr>
          <p:cNvSpPr>
            <a:spLocks noGrp="1"/>
          </p:cNvSpPr>
          <p:nvPr>
            <p:ph type="dt" sz="half" idx="10"/>
          </p:nvPr>
        </p:nvSpPr>
        <p:spPr/>
        <p:txBody>
          <a:bodyPr/>
          <a:lstStyle/>
          <a:p>
            <a:fld id="{9FCBA15A-8FD3-4C2B-9135-1F7237B88BF0}" type="datetimeFigureOut">
              <a:rPr lang="nl-NL" smtClean="0"/>
              <a:t>18-12-2018</a:t>
            </a:fld>
            <a:endParaRPr lang="nl-NL"/>
          </a:p>
        </p:txBody>
      </p:sp>
      <p:sp>
        <p:nvSpPr>
          <p:cNvPr id="5" name="Tijdelijke aanduiding voor voettekst 4">
            <a:extLst>
              <a:ext uri="{FF2B5EF4-FFF2-40B4-BE49-F238E27FC236}">
                <a16:creationId xmlns:a16="http://schemas.microsoft.com/office/drawing/2014/main" xmlns="" id="{22619692-157E-47A4-B7B1-DB0D9399855F}"/>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xmlns="" id="{C6DC046A-C115-405B-A581-EB16B96FFB71}"/>
              </a:ext>
            </a:extLst>
          </p:cNvPr>
          <p:cNvSpPr>
            <a:spLocks noGrp="1"/>
          </p:cNvSpPr>
          <p:nvPr>
            <p:ph type="sldNum" sz="quarter" idx="12"/>
          </p:nvPr>
        </p:nvSpPr>
        <p:spPr/>
        <p:txBody>
          <a:bodyPr/>
          <a:lstStyle/>
          <a:p>
            <a:fld id="{F86D040E-6799-478E-8200-41D842B559E3}" type="slidenum">
              <a:rPr lang="nl-NL" smtClean="0"/>
              <a:t>‹nr.›</a:t>
            </a:fld>
            <a:endParaRPr lang="nl-NL"/>
          </a:p>
        </p:txBody>
      </p:sp>
    </p:spTree>
    <p:extLst>
      <p:ext uri="{BB962C8B-B14F-4D97-AF65-F5344CB8AC3E}">
        <p14:creationId xmlns:p14="http://schemas.microsoft.com/office/powerpoint/2010/main" val="22842288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xmlns="" id="{2E0AEF5D-9CC9-4515-8525-AEB7FC67DB29}"/>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xmlns="" id="{09182B55-AF5E-4D35-A022-270A9E1A8E08}"/>
              </a:ext>
            </a:extLst>
          </p:cNvPr>
          <p:cNvSpPr>
            <a:spLocks noGrp="1"/>
          </p:cNvSpPr>
          <p:nvPr>
            <p:ph type="body" orient="vert" idx="1"/>
          </p:nvPr>
        </p:nvSpPr>
        <p:spPr>
          <a:xfrm>
            <a:off x="838200" y="365125"/>
            <a:ext cx="7734300" cy="5811838"/>
          </a:xfrm>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xmlns="" id="{7C0E5F0F-A95C-47C1-AE87-F6E6A5C5DFCD}"/>
              </a:ext>
            </a:extLst>
          </p:cNvPr>
          <p:cNvSpPr>
            <a:spLocks noGrp="1"/>
          </p:cNvSpPr>
          <p:nvPr>
            <p:ph type="dt" sz="half" idx="10"/>
          </p:nvPr>
        </p:nvSpPr>
        <p:spPr/>
        <p:txBody>
          <a:bodyPr/>
          <a:lstStyle/>
          <a:p>
            <a:fld id="{9FCBA15A-8FD3-4C2B-9135-1F7237B88BF0}" type="datetimeFigureOut">
              <a:rPr lang="nl-NL" smtClean="0"/>
              <a:t>18-12-2018</a:t>
            </a:fld>
            <a:endParaRPr lang="nl-NL"/>
          </a:p>
        </p:txBody>
      </p:sp>
      <p:sp>
        <p:nvSpPr>
          <p:cNvPr id="5" name="Tijdelijke aanduiding voor voettekst 4">
            <a:extLst>
              <a:ext uri="{FF2B5EF4-FFF2-40B4-BE49-F238E27FC236}">
                <a16:creationId xmlns:a16="http://schemas.microsoft.com/office/drawing/2014/main" xmlns="" id="{9CFA47F7-31FC-4CAE-A966-08BCBC817ADA}"/>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xmlns="" id="{AC4B37C6-B3DE-48E7-B2F2-AA89BFA0D5A8}"/>
              </a:ext>
            </a:extLst>
          </p:cNvPr>
          <p:cNvSpPr>
            <a:spLocks noGrp="1"/>
          </p:cNvSpPr>
          <p:nvPr>
            <p:ph type="sldNum" sz="quarter" idx="12"/>
          </p:nvPr>
        </p:nvSpPr>
        <p:spPr/>
        <p:txBody>
          <a:bodyPr/>
          <a:lstStyle/>
          <a:p>
            <a:fld id="{F86D040E-6799-478E-8200-41D842B559E3}" type="slidenum">
              <a:rPr lang="nl-NL" smtClean="0"/>
              <a:t>‹nr.›</a:t>
            </a:fld>
            <a:endParaRPr lang="nl-NL"/>
          </a:p>
        </p:txBody>
      </p:sp>
    </p:spTree>
    <p:extLst>
      <p:ext uri="{BB962C8B-B14F-4D97-AF65-F5344CB8AC3E}">
        <p14:creationId xmlns:p14="http://schemas.microsoft.com/office/powerpoint/2010/main" val="29812665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E6828D0B-EE1B-499A-B276-3165A6A48BF2}"/>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xmlns="" id="{F30428D0-B672-4BEB-B717-E8A6EAE4FBD0}"/>
              </a:ext>
            </a:extLst>
          </p:cNvPr>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xmlns="" id="{46A58BC2-00D7-4608-9DA3-5063CC3AD359}"/>
              </a:ext>
            </a:extLst>
          </p:cNvPr>
          <p:cNvSpPr>
            <a:spLocks noGrp="1"/>
          </p:cNvSpPr>
          <p:nvPr>
            <p:ph type="dt" sz="half" idx="10"/>
          </p:nvPr>
        </p:nvSpPr>
        <p:spPr/>
        <p:txBody>
          <a:bodyPr/>
          <a:lstStyle/>
          <a:p>
            <a:fld id="{9FCBA15A-8FD3-4C2B-9135-1F7237B88BF0}" type="datetimeFigureOut">
              <a:rPr lang="nl-NL" smtClean="0"/>
              <a:t>18-12-2018</a:t>
            </a:fld>
            <a:endParaRPr lang="nl-NL"/>
          </a:p>
        </p:txBody>
      </p:sp>
      <p:sp>
        <p:nvSpPr>
          <p:cNvPr id="5" name="Tijdelijke aanduiding voor voettekst 4">
            <a:extLst>
              <a:ext uri="{FF2B5EF4-FFF2-40B4-BE49-F238E27FC236}">
                <a16:creationId xmlns:a16="http://schemas.microsoft.com/office/drawing/2014/main" xmlns="" id="{2B80E7A8-B1F9-4D49-B5BD-9425D193701B}"/>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xmlns="" id="{C6CF7E77-B418-4903-84EA-EFD884627EAB}"/>
              </a:ext>
            </a:extLst>
          </p:cNvPr>
          <p:cNvSpPr>
            <a:spLocks noGrp="1"/>
          </p:cNvSpPr>
          <p:nvPr>
            <p:ph type="sldNum" sz="quarter" idx="12"/>
          </p:nvPr>
        </p:nvSpPr>
        <p:spPr/>
        <p:txBody>
          <a:bodyPr/>
          <a:lstStyle/>
          <a:p>
            <a:fld id="{F86D040E-6799-478E-8200-41D842B559E3}" type="slidenum">
              <a:rPr lang="nl-NL" smtClean="0"/>
              <a:t>‹nr.›</a:t>
            </a:fld>
            <a:endParaRPr lang="nl-NL"/>
          </a:p>
        </p:txBody>
      </p:sp>
    </p:spTree>
    <p:extLst>
      <p:ext uri="{BB962C8B-B14F-4D97-AF65-F5344CB8AC3E}">
        <p14:creationId xmlns:p14="http://schemas.microsoft.com/office/powerpoint/2010/main" val="13527008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AC8D7CB4-E695-461B-BE19-13990244B4F9}"/>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xmlns="" id="{B583B995-4B9A-4FEE-ABAB-7728448687E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Tekststijl van het model bewerken</a:t>
            </a:r>
          </a:p>
        </p:txBody>
      </p:sp>
      <p:sp>
        <p:nvSpPr>
          <p:cNvPr id="4" name="Tijdelijke aanduiding voor datum 3">
            <a:extLst>
              <a:ext uri="{FF2B5EF4-FFF2-40B4-BE49-F238E27FC236}">
                <a16:creationId xmlns:a16="http://schemas.microsoft.com/office/drawing/2014/main" xmlns="" id="{08638E15-4961-46F3-A36D-714FC68B004B}"/>
              </a:ext>
            </a:extLst>
          </p:cNvPr>
          <p:cNvSpPr>
            <a:spLocks noGrp="1"/>
          </p:cNvSpPr>
          <p:nvPr>
            <p:ph type="dt" sz="half" idx="10"/>
          </p:nvPr>
        </p:nvSpPr>
        <p:spPr/>
        <p:txBody>
          <a:bodyPr/>
          <a:lstStyle/>
          <a:p>
            <a:fld id="{9FCBA15A-8FD3-4C2B-9135-1F7237B88BF0}" type="datetimeFigureOut">
              <a:rPr lang="nl-NL" smtClean="0"/>
              <a:t>18-12-2018</a:t>
            </a:fld>
            <a:endParaRPr lang="nl-NL"/>
          </a:p>
        </p:txBody>
      </p:sp>
      <p:sp>
        <p:nvSpPr>
          <p:cNvPr id="5" name="Tijdelijke aanduiding voor voettekst 4">
            <a:extLst>
              <a:ext uri="{FF2B5EF4-FFF2-40B4-BE49-F238E27FC236}">
                <a16:creationId xmlns:a16="http://schemas.microsoft.com/office/drawing/2014/main" xmlns="" id="{C9240B34-3062-489A-8390-CA0D63ABEA9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xmlns="" id="{927C94CE-0D3A-4782-A8AC-0DD0CC40AC67}"/>
              </a:ext>
            </a:extLst>
          </p:cNvPr>
          <p:cNvSpPr>
            <a:spLocks noGrp="1"/>
          </p:cNvSpPr>
          <p:nvPr>
            <p:ph type="sldNum" sz="quarter" idx="12"/>
          </p:nvPr>
        </p:nvSpPr>
        <p:spPr/>
        <p:txBody>
          <a:bodyPr/>
          <a:lstStyle/>
          <a:p>
            <a:fld id="{F86D040E-6799-478E-8200-41D842B559E3}" type="slidenum">
              <a:rPr lang="nl-NL" smtClean="0"/>
              <a:t>‹nr.›</a:t>
            </a:fld>
            <a:endParaRPr lang="nl-NL"/>
          </a:p>
        </p:txBody>
      </p:sp>
    </p:spTree>
    <p:extLst>
      <p:ext uri="{BB962C8B-B14F-4D97-AF65-F5344CB8AC3E}">
        <p14:creationId xmlns:p14="http://schemas.microsoft.com/office/powerpoint/2010/main" val="26105601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64BFE3C1-2710-415C-B2B2-5D3F66E26A70}"/>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xmlns="" id="{6CCE7770-5C86-4CD6-A67B-FCB9D8D94227}"/>
              </a:ext>
            </a:extLst>
          </p:cNvPr>
          <p:cNvSpPr>
            <a:spLocks noGrp="1"/>
          </p:cNvSpPr>
          <p:nvPr>
            <p:ph sz="half" idx="1"/>
          </p:nvPr>
        </p:nvSpPr>
        <p:spPr>
          <a:xfrm>
            <a:off x="838200" y="1825625"/>
            <a:ext cx="518160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xmlns="" id="{5CC2D21F-A17C-44E2-8855-EF66A7800742}"/>
              </a:ext>
            </a:extLst>
          </p:cNvPr>
          <p:cNvSpPr>
            <a:spLocks noGrp="1"/>
          </p:cNvSpPr>
          <p:nvPr>
            <p:ph sz="half" idx="2"/>
          </p:nvPr>
        </p:nvSpPr>
        <p:spPr>
          <a:xfrm>
            <a:off x="6172200" y="1825625"/>
            <a:ext cx="518160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xmlns="" id="{E6672EF7-F554-4E04-8E99-B8DAAB6B854B}"/>
              </a:ext>
            </a:extLst>
          </p:cNvPr>
          <p:cNvSpPr>
            <a:spLocks noGrp="1"/>
          </p:cNvSpPr>
          <p:nvPr>
            <p:ph type="dt" sz="half" idx="10"/>
          </p:nvPr>
        </p:nvSpPr>
        <p:spPr/>
        <p:txBody>
          <a:bodyPr/>
          <a:lstStyle/>
          <a:p>
            <a:fld id="{9FCBA15A-8FD3-4C2B-9135-1F7237B88BF0}" type="datetimeFigureOut">
              <a:rPr lang="nl-NL" smtClean="0"/>
              <a:t>18-12-2018</a:t>
            </a:fld>
            <a:endParaRPr lang="nl-NL"/>
          </a:p>
        </p:txBody>
      </p:sp>
      <p:sp>
        <p:nvSpPr>
          <p:cNvPr id="6" name="Tijdelijke aanduiding voor voettekst 5">
            <a:extLst>
              <a:ext uri="{FF2B5EF4-FFF2-40B4-BE49-F238E27FC236}">
                <a16:creationId xmlns:a16="http://schemas.microsoft.com/office/drawing/2014/main" xmlns="" id="{F6CEF1E9-2C9E-4DF4-B279-703635888E15}"/>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xmlns="" id="{D6832836-B26A-466A-9EA8-452974C2FE12}"/>
              </a:ext>
            </a:extLst>
          </p:cNvPr>
          <p:cNvSpPr>
            <a:spLocks noGrp="1"/>
          </p:cNvSpPr>
          <p:nvPr>
            <p:ph type="sldNum" sz="quarter" idx="12"/>
          </p:nvPr>
        </p:nvSpPr>
        <p:spPr/>
        <p:txBody>
          <a:bodyPr/>
          <a:lstStyle/>
          <a:p>
            <a:fld id="{F86D040E-6799-478E-8200-41D842B559E3}" type="slidenum">
              <a:rPr lang="nl-NL" smtClean="0"/>
              <a:t>‹nr.›</a:t>
            </a:fld>
            <a:endParaRPr lang="nl-NL"/>
          </a:p>
        </p:txBody>
      </p:sp>
    </p:spTree>
    <p:extLst>
      <p:ext uri="{BB962C8B-B14F-4D97-AF65-F5344CB8AC3E}">
        <p14:creationId xmlns:p14="http://schemas.microsoft.com/office/powerpoint/2010/main" val="18619814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71AA7DDC-E03F-45A4-9CDE-50DE768543CA}"/>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xmlns="" id="{9C6ECCC7-F8D2-4324-82FD-7E973033454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Tijdelijke aanduiding voor inhoud 3">
            <a:extLst>
              <a:ext uri="{FF2B5EF4-FFF2-40B4-BE49-F238E27FC236}">
                <a16:creationId xmlns:a16="http://schemas.microsoft.com/office/drawing/2014/main" xmlns="" id="{98C55A55-03F4-4B64-9761-94CFA061213A}"/>
              </a:ext>
            </a:extLst>
          </p:cNvPr>
          <p:cNvSpPr>
            <a:spLocks noGrp="1"/>
          </p:cNvSpPr>
          <p:nvPr>
            <p:ph sz="half" idx="2"/>
          </p:nvPr>
        </p:nvSpPr>
        <p:spPr>
          <a:xfrm>
            <a:off x="839788" y="2505075"/>
            <a:ext cx="5157787"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xmlns="" id="{DEB0D1A9-1306-49D0-8538-AF0DA43385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Tijdelijke aanduiding voor inhoud 5">
            <a:extLst>
              <a:ext uri="{FF2B5EF4-FFF2-40B4-BE49-F238E27FC236}">
                <a16:creationId xmlns:a16="http://schemas.microsoft.com/office/drawing/2014/main" xmlns="" id="{A92ABC7B-439F-43A1-8D05-5FCB44126B21}"/>
              </a:ext>
            </a:extLst>
          </p:cNvPr>
          <p:cNvSpPr>
            <a:spLocks noGrp="1"/>
          </p:cNvSpPr>
          <p:nvPr>
            <p:ph sz="quarter" idx="4"/>
          </p:nvPr>
        </p:nvSpPr>
        <p:spPr>
          <a:xfrm>
            <a:off x="6172200" y="2505075"/>
            <a:ext cx="5183188"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xmlns="" id="{3FE7323D-CB43-4913-ACCB-A165C1125129}"/>
              </a:ext>
            </a:extLst>
          </p:cNvPr>
          <p:cNvSpPr>
            <a:spLocks noGrp="1"/>
          </p:cNvSpPr>
          <p:nvPr>
            <p:ph type="dt" sz="half" idx="10"/>
          </p:nvPr>
        </p:nvSpPr>
        <p:spPr/>
        <p:txBody>
          <a:bodyPr/>
          <a:lstStyle/>
          <a:p>
            <a:fld id="{9FCBA15A-8FD3-4C2B-9135-1F7237B88BF0}" type="datetimeFigureOut">
              <a:rPr lang="nl-NL" smtClean="0"/>
              <a:t>18-12-2018</a:t>
            </a:fld>
            <a:endParaRPr lang="nl-NL"/>
          </a:p>
        </p:txBody>
      </p:sp>
      <p:sp>
        <p:nvSpPr>
          <p:cNvPr id="8" name="Tijdelijke aanduiding voor voettekst 7">
            <a:extLst>
              <a:ext uri="{FF2B5EF4-FFF2-40B4-BE49-F238E27FC236}">
                <a16:creationId xmlns:a16="http://schemas.microsoft.com/office/drawing/2014/main" xmlns="" id="{0C61E411-C685-4DAB-8AF6-1444EA7BF606}"/>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xmlns="" id="{86D4D1E1-D35D-446B-932A-7AD3A1BD728E}"/>
              </a:ext>
            </a:extLst>
          </p:cNvPr>
          <p:cNvSpPr>
            <a:spLocks noGrp="1"/>
          </p:cNvSpPr>
          <p:nvPr>
            <p:ph type="sldNum" sz="quarter" idx="12"/>
          </p:nvPr>
        </p:nvSpPr>
        <p:spPr/>
        <p:txBody>
          <a:bodyPr/>
          <a:lstStyle/>
          <a:p>
            <a:fld id="{F86D040E-6799-478E-8200-41D842B559E3}" type="slidenum">
              <a:rPr lang="nl-NL" smtClean="0"/>
              <a:t>‹nr.›</a:t>
            </a:fld>
            <a:endParaRPr lang="nl-NL"/>
          </a:p>
        </p:txBody>
      </p:sp>
    </p:spTree>
    <p:extLst>
      <p:ext uri="{BB962C8B-B14F-4D97-AF65-F5344CB8AC3E}">
        <p14:creationId xmlns:p14="http://schemas.microsoft.com/office/powerpoint/2010/main" val="3595147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9C5F6F4B-43B0-43F8-AF06-C6053108F732}"/>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xmlns="" id="{63008E67-DC39-4256-AAB4-E4407B3C789D}"/>
              </a:ext>
            </a:extLst>
          </p:cNvPr>
          <p:cNvSpPr>
            <a:spLocks noGrp="1"/>
          </p:cNvSpPr>
          <p:nvPr>
            <p:ph type="dt" sz="half" idx="10"/>
          </p:nvPr>
        </p:nvSpPr>
        <p:spPr/>
        <p:txBody>
          <a:bodyPr/>
          <a:lstStyle/>
          <a:p>
            <a:fld id="{9FCBA15A-8FD3-4C2B-9135-1F7237B88BF0}" type="datetimeFigureOut">
              <a:rPr lang="nl-NL" smtClean="0"/>
              <a:t>18-12-2018</a:t>
            </a:fld>
            <a:endParaRPr lang="nl-NL"/>
          </a:p>
        </p:txBody>
      </p:sp>
      <p:sp>
        <p:nvSpPr>
          <p:cNvPr id="4" name="Tijdelijke aanduiding voor voettekst 3">
            <a:extLst>
              <a:ext uri="{FF2B5EF4-FFF2-40B4-BE49-F238E27FC236}">
                <a16:creationId xmlns:a16="http://schemas.microsoft.com/office/drawing/2014/main" xmlns="" id="{906055DF-2250-4E6A-93D7-EA1D1B565D18}"/>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xmlns="" id="{74D24F60-8D02-4612-835A-AAD63D7E2376}"/>
              </a:ext>
            </a:extLst>
          </p:cNvPr>
          <p:cNvSpPr>
            <a:spLocks noGrp="1"/>
          </p:cNvSpPr>
          <p:nvPr>
            <p:ph type="sldNum" sz="quarter" idx="12"/>
          </p:nvPr>
        </p:nvSpPr>
        <p:spPr/>
        <p:txBody>
          <a:bodyPr/>
          <a:lstStyle/>
          <a:p>
            <a:fld id="{F86D040E-6799-478E-8200-41D842B559E3}" type="slidenum">
              <a:rPr lang="nl-NL" smtClean="0"/>
              <a:t>‹nr.›</a:t>
            </a:fld>
            <a:endParaRPr lang="nl-NL"/>
          </a:p>
        </p:txBody>
      </p:sp>
    </p:spTree>
    <p:extLst>
      <p:ext uri="{BB962C8B-B14F-4D97-AF65-F5344CB8AC3E}">
        <p14:creationId xmlns:p14="http://schemas.microsoft.com/office/powerpoint/2010/main" val="12604583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xmlns="" id="{166C2AF4-E8C5-4E64-A1F1-1CFA0F09F6CA}"/>
              </a:ext>
            </a:extLst>
          </p:cNvPr>
          <p:cNvSpPr>
            <a:spLocks noGrp="1"/>
          </p:cNvSpPr>
          <p:nvPr>
            <p:ph type="dt" sz="half" idx="10"/>
          </p:nvPr>
        </p:nvSpPr>
        <p:spPr/>
        <p:txBody>
          <a:bodyPr/>
          <a:lstStyle/>
          <a:p>
            <a:fld id="{9FCBA15A-8FD3-4C2B-9135-1F7237B88BF0}" type="datetimeFigureOut">
              <a:rPr lang="nl-NL" smtClean="0"/>
              <a:t>18-12-2018</a:t>
            </a:fld>
            <a:endParaRPr lang="nl-NL"/>
          </a:p>
        </p:txBody>
      </p:sp>
      <p:sp>
        <p:nvSpPr>
          <p:cNvPr id="3" name="Tijdelijke aanduiding voor voettekst 2">
            <a:extLst>
              <a:ext uri="{FF2B5EF4-FFF2-40B4-BE49-F238E27FC236}">
                <a16:creationId xmlns:a16="http://schemas.microsoft.com/office/drawing/2014/main" xmlns="" id="{605C8917-F7C2-4BD9-9042-FECF319E30FC}"/>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xmlns="" id="{598D82E9-7977-47AC-BE54-F0554FCAD101}"/>
              </a:ext>
            </a:extLst>
          </p:cNvPr>
          <p:cNvSpPr>
            <a:spLocks noGrp="1"/>
          </p:cNvSpPr>
          <p:nvPr>
            <p:ph type="sldNum" sz="quarter" idx="12"/>
          </p:nvPr>
        </p:nvSpPr>
        <p:spPr/>
        <p:txBody>
          <a:bodyPr/>
          <a:lstStyle/>
          <a:p>
            <a:fld id="{F86D040E-6799-478E-8200-41D842B559E3}" type="slidenum">
              <a:rPr lang="nl-NL" smtClean="0"/>
              <a:t>‹nr.›</a:t>
            </a:fld>
            <a:endParaRPr lang="nl-NL"/>
          </a:p>
        </p:txBody>
      </p:sp>
    </p:spTree>
    <p:extLst>
      <p:ext uri="{BB962C8B-B14F-4D97-AF65-F5344CB8AC3E}">
        <p14:creationId xmlns:p14="http://schemas.microsoft.com/office/powerpoint/2010/main" val="35497868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9CED45C0-A1BA-4CB3-ABFD-6B1ED24F3C8C}"/>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xmlns="" id="{6A9916C9-B749-49AF-BC18-C8C4DFBE99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xmlns="" id="{B8DE7D1B-3FE0-4587-A022-856E3D8C0A2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Tijdelijke aanduiding voor datum 4">
            <a:extLst>
              <a:ext uri="{FF2B5EF4-FFF2-40B4-BE49-F238E27FC236}">
                <a16:creationId xmlns:a16="http://schemas.microsoft.com/office/drawing/2014/main" xmlns="" id="{752AC07D-5976-4CC2-B883-91ECAF2CF304}"/>
              </a:ext>
            </a:extLst>
          </p:cNvPr>
          <p:cNvSpPr>
            <a:spLocks noGrp="1"/>
          </p:cNvSpPr>
          <p:nvPr>
            <p:ph type="dt" sz="half" idx="10"/>
          </p:nvPr>
        </p:nvSpPr>
        <p:spPr/>
        <p:txBody>
          <a:bodyPr/>
          <a:lstStyle/>
          <a:p>
            <a:fld id="{9FCBA15A-8FD3-4C2B-9135-1F7237B88BF0}" type="datetimeFigureOut">
              <a:rPr lang="nl-NL" smtClean="0"/>
              <a:t>18-12-2018</a:t>
            </a:fld>
            <a:endParaRPr lang="nl-NL"/>
          </a:p>
        </p:txBody>
      </p:sp>
      <p:sp>
        <p:nvSpPr>
          <p:cNvPr id="6" name="Tijdelijke aanduiding voor voettekst 5">
            <a:extLst>
              <a:ext uri="{FF2B5EF4-FFF2-40B4-BE49-F238E27FC236}">
                <a16:creationId xmlns:a16="http://schemas.microsoft.com/office/drawing/2014/main" xmlns="" id="{46E6A7BD-D884-4744-A159-0560B88175CA}"/>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xmlns="" id="{B68A27DD-2B38-430E-B128-89AEDBDF530A}"/>
              </a:ext>
            </a:extLst>
          </p:cNvPr>
          <p:cNvSpPr>
            <a:spLocks noGrp="1"/>
          </p:cNvSpPr>
          <p:nvPr>
            <p:ph type="sldNum" sz="quarter" idx="12"/>
          </p:nvPr>
        </p:nvSpPr>
        <p:spPr/>
        <p:txBody>
          <a:bodyPr/>
          <a:lstStyle/>
          <a:p>
            <a:fld id="{F86D040E-6799-478E-8200-41D842B559E3}" type="slidenum">
              <a:rPr lang="nl-NL" smtClean="0"/>
              <a:t>‹nr.›</a:t>
            </a:fld>
            <a:endParaRPr lang="nl-NL"/>
          </a:p>
        </p:txBody>
      </p:sp>
    </p:spTree>
    <p:extLst>
      <p:ext uri="{BB962C8B-B14F-4D97-AF65-F5344CB8AC3E}">
        <p14:creationId xmlns:p14="http://schemas.microsoft.com/office/powerpoint/2010/main" val="9345873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A66CC5A9-DF88-4B47-AACC-446499FD93E2}"/>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xmlns="" id="{6E443DBB-7CBD-487A-862A-F755EF95547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xmlns="" id="{52244A74-57DE-4C79-8D28-A89325CAE0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Tijdelijke aanduiding voor datum 4">
            <a:extLst>
              <a:ext uri="{FF2B5EF4-FFF2-40B4-BE49-F238E27FC236}">
                <a16:creationId xmlns:a16="http://schemas.microsoft.com/office/drawing/2014/main" xmlns="" id="{840AA28C-C481-4E8F-AF0B-03915D487D20}"/>
              </a:ext>
            </a:extLst>
          </p:cNvPr>
          <p:cNvSpPr>
            <a:spLocks noGrp="1"/>
          </p:cNvSpPr>
          <p:nvPr>
            <p:ph type="dt" sz="half" idx="10"/>
          </p:nvPr>
        </p:nvSpPr>
        <p:spPr/>
        <p:txBody>
          <a:bodyPr/>
          <a:lstStyle/>
          <a:p>
            <a:fld id="{9FCBA15A-8FD3-4C2B-9135-1F7237B88BF0}" type="datetimeFigureOut">
              <a:rPr lang="nl-NL" smtClean="0"/>
              <a:t>18-12-2018</a:t>
            </a:fld>
            <a:endParaRPr lang="nl-NL"/>
          </a:p>
        </p:txBody>
      </p:sp>
      <p:sp>
        <p:nvSpPr>
          <p:cNvPr id="6" name="Tijdelijke aanduiding voor voettekst 5">
            <a:extLst>
              <a:ext uri="{FF2B5EF4-FFF2-40B4-BE49-F238E27FC236}">
                <a16:creationId xmlns:a16="http://schemas.microsoft.com/office/drawing/2014/main" xmlns="" id="{E09D30E7-CE36-45BA-B6EE-75D8F05780FC}"/>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xmlns="" id="{322DAE71-97E3-47DF-B206-54F0FD766B46}"/>
              </a:ext>
            </a:extLst>
          </p:cNvPr>
          <p:cNvSpPr>
            <a:spLocks noGrp="1"/>
          </p:cNvSpPr>
          <p:nvPr>
            <p:ph type="sldNum" sz="quarter" idx="12"/>
          </p:nvPr>
        </p:nvSpPr>
        <p:spPr/>
        <p:txBody>
          <a:bodyPr/>
          <a:lstStyle/>
          <a:p>
            <a:fld id="{F86D040E-6799-478E-8200-41D842B559E3}" type="slidenum">
              <a:rPr lang="nl-NL" smtClean="0"/>
              <a:t>‹nr.›</a:t>
            </a:fld>
            <a:endParaRPr lang="nl-NL"/>
          </a:p>
        </p:txBody>
      </p:sp>
    </p:spTree>
    <p:extLst>
      <p:ext uri="{BB962C8B-B14F-4D97-AF65-F5344CB8AC3E}">
        <p14:creationId xmlns:p14="http://schemas.microsoft.com/office/powerpoint/2010/main" val="25038789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xmlns="" id="{23EC8F10-4BA3-4124-AEFE-29405077C64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xmlns="" id="{3FF5800A-9554-4B89-B52C-C5A477FB289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xmlns="" id="{64519E3D-8FAC-4EE3-B9C7-47E695DE82F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CBA15A-8FD3-4C2B-9135-1F7237B88BF0}" type="datetimeFigureOut">
              <a:rPr lang="nl-NL" smtClean="0"/>
              <a:t>18-12-2018</a:t>
            </a:fld>
            <a:endParaRPr lang="nl-NL"/>
          </a:p>
        </p:txBody>
      </p:sp>
      <p:sp>
        <p:nvSpPr>
          <p:cNvPr id="5" name="Tijdelijke aanduiding voor voettekst 4">
            <a:extLst>
              <a:ext uri="{FF2B5EF4-FFF2-40B4-BE49-F238E27FC236}">
                <a16:creationId xmlns:a16="http://schemas.microsoft.com/office/drawing/2014/main" xmlns="" id="{EBB418ED-E362-4B35-87B8-A1ABCEEF4FB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xmlns="" id="{EEE7EA4C-0F38-45BE-9BDC-DEF8407C4DA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6D040E-6799-478E-8200-41D842B559E3}" type="slidenum">
              <a:rPr lang="nl-NL" smtClean="0"/>
              <a:t>‹nr.›</a:t>
            </a:fld>
            <a:endParaRPr lang="nl-NL"/>
          </a:p>
        </p:txBody>
      </p:sp>
    </p:spTree>
    <p:extLst>
      <p:ext uri="{BB962C8B-B14F-4D97-AF65-F5344CB8AC3E}">
        <p14:creationId xmlns:p14="http://schemas.microsoft.com/office/powerpoint/2010/main" val="24741073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0.jpeg"/></Relationships>
</file>

<file path=ppt/slides/_rels/slide85.xml.rels><?xml version="1.0" encoding="UTF-8" standalone="yes"?>
<Relationships xmlns="http://schemas.openxmlformats.org/package/2006/relationships"><Relationship Id="rId2" Type="http://schemas.openxmlformats.org/officeDocument/2006/relationships/hyperlink" Target="https://commons.wikimedia.org/wiki/File:Willem_Drees_1958.jpg" TargetMode="Externa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0930ABC0-F891-49C9-A50E-1CED2A69DDC2}"/>
              </a:ext>
            </a:extLst>
          </p:cNvPr>
          <p:cNvSpPr>
            <a:spLocks noGrp="1"/>
          </p:cNvSpPr>
          <p:nvPr>
            <p:ph type="ctrTitle"/>
          </p:nvPr>
        </p:nvSpPr>
        <p:spPr>
          <a:xfrm>
            <a:off x="1604864" y="1122363"/>
            <a:ext cx="9063135" cy="1210290"/>
          </a:xfrm>
        </p:spPr>
        <p:txBody>
          <a:bodyPr>
            <a:normAutofit/>
          </a:bodyPr>
          <a:lstStyle/>
          <a:p>
            <a:r>
              <a:rPr lang="nl-NL" sz="7200" dirty="0">
                <a:solidFill>
                  <a:srgbClr val="5A2781"/>
                </a:solidFill>
                <a:latin typeface="Frutiger" panose="020B0500000000000000" pitchFamily="34" charset="0"/>
              </a:rPr>
              <a:t>Het Gesprek</a:t>
            </a:r>
          </a:p>
        </p:txBody>
      </p:sp>
      <p:sp>
        <p:nvSpPr>
          <p:cNvPr id="3" name="Ondertitel 2">
            <a:extLst>
              <a:ext uri="{FF2B5EF4-FFF2-40B4-BE49-F238E27FC236}">
                <a16:creationId xmlns:a16="http://schemas.microsoft.com/office/drawing/2014/main" xmlns="" id="{05A065CF-8653-438C-9807-6F26D140BDB5}"/>
              </a:ext>
            </a:extLst>
          </p:cNvPr>
          <p:cNvSpPr>
            <a:spLocks noGrp="1"/>
          </p:cNvSpPr>
          <p:nvPr>
            <p:ph type="subTitle" idx="1"/>
          </p:nvPr>
        </p:nvSpPr>
        <p:spPr>
          <a:xfrm>
            <a:off x="1604864" y="2869586"/>
            <a:ext cx="9144000" cy="1655762"/>
          </a:xfrm>
        </p:spPr>
        <p:txBody>
          <a:bodyPr>
            <a:normAutofit fontScale="70000" lnSpcReduction="20000"/>
          </a:bodyPr>
          <a:lstStyle/>
          <a:p>
            <a:r>
              <a:rPr lang="nl-NL" sz="3600" dirty="0">
                <a:solidFill>
                  <a:srgbClr val="5A2781"/>
                </a:solidFill>
                <a:latin typeface="Frutiger 45 Light" panose="00000300000000000000" pitchFamily="2" charset="0"/>
              </a:rPr>
              <a:t>Een programma voor nieuwkomers</a:t>
            </a:r>
          </a:p>
          <a:p>
            <a:r>
              <a:rPr lang="nl-NL" sz="3600" dirty="0">
                <a:solidFill>
                  <a:srgbClr val="5A2781"/>
                </a:solidFill>
                <a:latin typeface="Frutiger 45 Light" panose="00000300000000000000" pitchFamily="2" charset="0"/>
              </a:rPr>
              <a:t>om de Nederlandse cultuur beter te leren </a:t>
            </a:r>
            <a:r>
              <a:rPr lang="nl-NL" sz="3600" dirty="0" smtClean="0">
                <a:solidFill>
                  <a:srgbClr val="5A2781"/>
                </a:solidFill>
                <a:latin typeface="Frutiger 45 Light" panose="00000300000000000000" pitchFamily="2" charset="0"/>
              </a:rPr>
              <a:t>kennen</a:t>
            </a:r>
          </a:p>
          <a:p>
            <a:endParaRPr lang="nl-NL" sz="3600" dirty="0">
              <a:solidFill>
                <a:srgbClr val="5A2781"/>
              </a:solidFill>
              <a:latin typeface="Frutiger 45 Light" panose="00000300000000000000" pitchFamily="2" charset="0"/>
            </a:endParaRPr>
          </a:p>
          <a:p>
            <a:r>
              <a:rPr lang="nl-NL" sz="3600" dirty="0" smtClean="0">
                <a:solidFill>
                  <a:srgbClr val="5A2781"/>
                </a:solidFill>
                <a:latin typeface="Frutiger" panose="020B0500000000000000" pitchFamily="34" charset="0"/>
              </a:rPr>
              <a:t>Presentatie bij de trainershandleiding</a:t>
            </a:r>
            <a:endParaRPr lang="nl-NL" sz="3600" dirty="0">
              <a:solidFill>
                <a:srgbClr val="5A2781"/>
              </a:solidFill>
              <a:latin typeface="Frutiger 45 Light" panose="00000300000000000000" pitchFamily="2" charset="0"/>
            </a:endParaRPr>
          </a:p>
        </p:txBody>
      </p:sp>
      <p:pic>
        <p:nvPicPr>
          <p:cNvPr id="2050" name="Picture 2" descr="C:\Users\Marieke.Oudshoorn\AppData\Local\Microsoft\Windows\Temporary Internet Files\Content.Outlook\84WSCIJ4\EU-embleem_ESF_tekst_projec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5005" y="5140449"/>
            <a:ext cx="4975684" cy="1540324"/>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Marieke.Oudshoorn\AppData\Local\Microsoft\Windows\Temporary Internet Files\Content.Outlook\84WSCIJ4\GemeenteLeiden_logo_L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28799" y="5594093"/>
            <a:ext cx="1541640" cy="101131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Marieke.Oudshoorn\AppData\Local\Microsoft\Windows\Temporary Internet Files\Content.Outlook\84WSCIJ4\DZBlogo RGB.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75016" y="5743806"/>
            <a:ext cx="1292240" cy="854858"/>
          </a:xfrm>
          <a:prstGeom prst="rect">
            <a:avLst/>
          </a:prstGeom>
          <a:noFill/>
          <a:extLst>
            <a:ext uri="{909E8E84-426E-40DD-AFC4-6F175D3DCCD1}">
              <a14:hiddenFill xmlns:a14="http://schemas.microsoft.com/office/drawing/2010/main">
                <a:solidFill>
                  <a:srgbClr val="FFFFFF"/>
                </a:solidFill>
              </a14:hiddenFill>
            </a:ext>
          </a:extLst>
        </p:spPr>
      </p:pic>
      <p:pic>
        <p:nvPicPr>
          <p:cNvPr id="4" name="Afbeelding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82912" y="5169748"/>
            <a:ext cx="2353405" cy="1446630"/>
          </a:xfrm>
          <a:prstGeom prst="rect">
            <a:avLst/>
          </a:prstGeom>
        </p:spPr>
      </p:pic>
    </p:spTree>
    <p:extLst>
      <p:ext uri="{BB962C8B-B14F-4D97-AF65-F5344CB8AC3E}">
        <p14:creationId xmlns:p14="http://schemas.microsoft.com/office/powerpoint/2010/main" val="686352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5855" y="0"/>
            <a:ext cx="9640290" cy="6858000"/>
          </a:xfrm>
          <a:prstGeom prst="rect">
            <a:avLst/>
          </a:prstGeom>
        </p:spPr>
      </p:pic>
    </p:spTree>
    <p:extLst>
      <p:ext uri="{BB962C8B-B14F-4D97-AF65-F5344CB8AC3E}">
        <p14:creationId xmlns:p14="http://schemas.microsoft.com/office/powerpoint/2010/main" val="18219640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5855" y="0"/>
            <a:ext cx="9640290" cy="6858000"/>
          </a:xfrm>
          <a:prstGeom prst="rect">
            <a:avLst/>
          </a:prstGeom>
        </p:spPr>
      </p:pic>
    </p:spTree>
    <p:extLst>
      <p:ext uri="{BB962C8B-B14F-4D97-AF65-F5344CB8AC3E}">
        <p14:creationId xmlns:p14="http://schemas.microsoft.com/office/powerpoint/2010/main" val="14634175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dirty="0" smtClean="0">
                <a:solidFill>
                  <a:srgbClr val="5A2781"/>
                </a:solidFill>
                <a:latin typeface="Frutiger" panose="020B0500000000000000" pitchFamily="34" charset="0"/>
                <a:cs typeface="Calibri Light"/>
              </a:rPr>
              <a:t>Woorden uit</a:t>
            </a:r>
            <a:r>
              <a:rPr lang="nl-NL" dirty="0" smtClean="0">
                <a:solidFill>
                  <a:srgbClr val="632B8D"/>
                </a:solidFill>
                <a:latin typeface="Frutiger" panose="020B0500000000000000" pitchFamily="34" charset="0"/>
                <a:cs typeface="Calibri Light"/>
              </a:rPr>
              <a:t> </a:t>
            </a:r>
            <a:r>
              <a:rPr lang="nl-NL" dirty="0" smtClean="0">
                <a:solidFill>
                  <a:schemeClr val="accent2"/>
                </a:solidFill>
                <a:latin typeface="Frutiger" panose="020B0500000000000000" pitchFamily="34" charset="0"/>
                <a:cs typeface="Calibri Light"/>
              </a:rPr>
              <a:t>les </a:t>
            </a:r>
            <a:r>
              <a:rPr lang="nl-NL" dirty="0">
                <a:solidFill>
                  <a:schemeClr val="accent2"/>
                </a:solidFill>
                <a:latin typeface="Frutiger" panose="020B0500000000000000" pitchFamily="34" charset="0"/>
                <a:cs typeface="Calibri Light"/>
              </a:rPr>
              <a:t>3</a:t>
            </a:r>
          </a:p>
        </p:txBody>
      </p:sp>
      <p:sp>
        <p:nvSpPr>
          <p:cNvPr id="4" name="Tijdelijke aanduiding voor inhoud 2">
            <a:extLst>
              <a:ext uri="{FF2B5EF4-FFF2-40B4-BE49-F238E27FC236}">
                <a16:creationId xmlns:a16="http://schemas.microsoft.com/office/drawing/2014/main" xmlns="" id="{4849BC01-4DFD-4728-99C1-9EEBB5DCE4CD}"/>
              </a:ext>
            </a:extLst>
          </p:cNvPr>
          <p:cNvSpPr txBox="1">
            <a:spLocks/>
          </p:cNvSpPr>
          <p:nvPr/>
        </p:nvSpPr>
        <p:spPr>
          <a:xfrm>
            <a:off x="838200" y="1959429"/>
            <a:ext cx="10515600" cy="421753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nl-NL" dirty="0">
                <a:latin typeface="Frutiger 45 Light" panose="00000300000000000000" pitchFamily="2" charset="0"/>
              </a:rPr>
              <a:t>de welvaart</a:t>
            </a:r>
          </a:p>
          <a:p>
            <a:pPr>
              <a:lnSpc>
                <a:spcPct val="150000"/>
              </a:lnSpc>
            </a:pPr>
            <a:r>
              <a:rPr lang="nl-NL" dirty="0">
                <a:latin typeface="Frutiger 45 Light" panose="00000300000000000000" pitchFamily="2" charset="0"/>
              </a:rPr>
              <a:t>de geschiedenis</a:t>
            </a:r>
          </a:p>
          <a:p>
            <a:pPr>
              <a:lnSpc>
                <a:spcPct val="150000"/>
              </a:lnSpc>
            </a:pPr>
            <a:r>
              <a:rPr lang="nl-NL" dirty="0">
                <a:latin typeface="Frutiger 45 Light" panose="00000300000000000000" pitchFamily="2" charset="0"/>
              </a:rPr>
              <a:t>de familie</a:t>
            </a:r>
          </a:p>
          <a:p>
            <a:pPr>
              <a:lnSpc>
                <a:spcPct val="150000"/>
              </a:lnSpc>
            </a:pPr>
            <a:r>
              <a:rPr lang="nl-NL" dirty="0">
                <a:latin typeface="Frutiger 45 Light" panose="00000300000000000000" pitchFamily="2" charset="0"/>
              </a:rPr>
              <a:t>het gezin</a:t>
            </a:r>
          </a:p>
          <a:p>
            <a:pPr>
              <a:lnSpc>
                <a:spcPct val="150000"/>
              </a:lnSpc>
            </a:pPr>
            <a:r>
              <a:rPr lang="nl-NL" dirty="0">
                <a:latin typeface="Frutiger 45 Light" panose="00000300000000000000" pitchFamily="2" charset="0"/>
              </a:rPr>
              <a:t>zelfstandigheid</a:t>
            </a:r>
            <a:r>
              <a:rPr lang="nl-NL" sz="2600" dirty="0" smtClean="0">
                <a:latin typeface="Frutiger 45 Light" panose="00000300000000000000" pitchFamily="2" charset="0"/>
              </a:rPr>
              <a:t/>
            </a:r>
            <a:br>
              <a:rPr lang="nl-NL" sz="2600" dirty="0" smtClean="0">
                <a:latin typeface="Frutiger 45 Light" panose="00000300000000000000" pitchFamily="2" charset="0"/>
              </a:rPr>
            </a:br>
            <a:endParaRPr lang="nl-NL" sz="2600" dirty="0">
              <a:latin typeface="Frutiger 45 Light" panose="00000300000000000000" pitchFamily="2" charset="0"/>
            </a:endParaRPr>
          </a:p>
        </p:txBody>
      </p:sp>
    </p:spTree>
    <p:extLst>
      <p:ext uri="{BB962C8B-B14F-4D97-AF65-F5344CB8AC3E}">
        <p14:creationId xmlns:p14="http://schemas.microsoft.com/office/powerpoint/2010/main" val="13619834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3CEA8641-B909-4B99-8D6E-BC2CC83AEC09}"/>
              </a:ext>
            </a:extLst>
          </p:cNvPr>
          <p:cNvSpPr>
            <a:spLocks noGrp="1"/>
          </p:cNvSpPr>
          <p:nvPr>
            <p:ph type="title"/>
          </p:nvPr>
        </p:nvSpPr>
        <p:spPr>
          <a:xfrm>
            <a:off x="846364" y="669472"/>
            <a:ext cx="10515600" cy="1992086"/>
          </a:xfrm>
        </p:spPr>
        <p:txBody>
          <a:bodyPr>
            <a:normAutofit fontScale="90000"/>
          </a:bodyPr>
          <a:lstStyle/>
          <a:p>
            <a:r>
              <a:rPr lang="nl-NL" b="1" dirty="0">
                <a:solidFill>
                  <a:schemeClr val="accent2"/>
                </a:solidFill>
                <a:latin typeface="Frutiger" panose="020B0500000000000000" pitchFamily="34" charset="0"/>
                <a:cs typeface="Calibri Light"/>
              </a:rPr>
              <a:t>Les </a:t>
            </a:r>
            <a:r>
              <a:rPr lang="nl-NL" b="1" dirty="0" smtClean="0">
                <a:solidFill>
                  <a:schemeClr val="accent2"/>
                </a:solidFill>
                <a:latin typeface="Frutiger" panose="020B0500000000000000" pitchFamily="34" charset="0"/>
                <a:cs typeface="Calibri Light"/>
              </a:rPr>
              <a:t>4</a:t>
            </a:r>
            <a:r>
              <a:rPr lang="nl-NL" b="1" dirty="0" smtClean="0">
                <a:latin typeface="Frutiger" panose="020B0500000000000000" pitchFamily="34" charset="0"/>
                <a:cs typeface="Calibri Light"/>
              </a:rPr>
              <a:t> </a:t>
            </a:r>
            <a:r>
              <a:rPr lang="nl-NL" dirty="0">
                <a:solidFill>
                  <a:srgbClr val="5A2781"/>
                </a:solidFill>
                <a:latin typeface="Frutiger" panose="020B0500000000000000" pitchFamily="34" charset="0"/>
              </a:rPr>
              <a:t>Individugerichte cultuur: eigen mening, individuele rechten en </a:t>
            </a:r>
            <a:r>
              <a:rPr lang="nl-NL" dirty="0" smtClean="0">
                <a:solidFill>
                  <a:srgbClr val="5A2781"/>
                </a:solidFill>
                <a:latin typeface="Frutiger" panose="020B0500000000000000" pitchFamily="34" charset="0"/>
              </a:rPr>
              <a:t>zelfredzaamheid</a:t>
            </a:r>
            <a:r>
              <a:rPr lang="nl-NL" dirty="0">
                <a:solidFill>
                  <a:srgbClr val="5A2781"/>
                </a:solidFill>
                <a:latin typeface="Frutiger" panose="020B0500000000000000" pitchFamily="34" charset="0"/>
              </a:rPr>
              <a:t/>
            </a:r>
            <a:br>
              <a:rPr lang="nl-NL" dirty="0">
                <a:solidFill>
                  <a:srgbClr val="5A2781"/>
                </a:solidFill>
                <a:latin typeface="Frutiger" panose="020B0500000000000000" pitchFamily="34" charset="0"/>
              </a:rPr>
            </a:br>
            <a:endParaRPr lang="nl-NL" dirty="0">
              <a:solidFill>
                <a:srgbClr val="5A2781"/>
              </a:solidFill>
              <a:latin typeface="Frutiger" panose="020B0500000000000000" pitchFamily="34" charset="0"/>
            </a:endParaRPr>
          </a:p>
        </p:txBody>
      </p:sp>
      <p:sp>
        <p:nvSpPr>
          <p:cNvPr id="3" name="Tijdelijke aanduiding voor inhoud 2">
            <a:extLst>
              <a:ext uri="{FF2B5EF4-FFF2-40B4-BE49-F238E27FC236}">
                <a16:creationId xmlns:a16="http://schemas.microsoft.com/office/drawing/2014/main" xmlns="" id="{4849BC01-4DFD-4728-99C1-9EEBB5DCE4CD}"/>
              </a:ext>
            </a:extLst>
          </p:cNvPr>
          <p:cNvSpPr>
            <a:spLocks noGrp="1"/>
          </p:cNvSpPr>
          <p:nvPr>
            <p:ph idx="1"/>
          </p:nvPr>
        </p:nvSpPr>
        <p:spPr>
          <a:xfrm>
            <a:off x="838200" y="2637064"/>
            <a:ext cx="10515600" cy="3539899"/>
          </a:xfrm>
        </p:spPr>
        <p:txBody>
          <a:bodyPr>
            <a:normAutofit/>
          </a:bodyPr>
          <a:lstStyle/>
          <a:p>
            <a:pPr>
              <a:lnSpc>
                <a:spcPct val="150000"/>
              </a:lnSpc>
            </a:pPr>
            <a:r>
              <a:rPr lang="nl-NL" dirty="0">
                <a:latin typeface="Frutiger 45 Light" panose="00000300000000000000" pitchFamily="2" charset="0"/>
              </a:rPr>
              <a:t>Introductie en terugblik</a:t>
            </a:r>
          </a:p>
          <a:p>
            <a:pPr>
              <a:lnSpc>
                <a:spcPct val="150000"/>
              </a:lnSpc>
            </a:pPr>
            <a:r>
              <a:rPr lang="nl-NL" dirty="0">
                <a:latin typeface="Frutiger 45 Light" panose="00000300000000000000" pitchFamily="2" charset="0"/>
              </a:rPr>
              <a:t>Kenmerken van een individugerichte cultuur</a:t>
            </a:r>
          </a:p>
          <a:p>
            <a:pPr>
              <a:lnSpc>
                <a:spcPct val="150000"/>
              </a:lnSpc>
            </a:pPr>
            <a:r>
              <a:rPr lang="nl-NL" dirty="0">
                <a:latin typeface="Frutiger 45 Light" panose="00000300000000000000" pitchFamily="2" charset="0"/>
              </a:rPr>
              <a:t>Individugerichtheid in relaties</a:t>
            </a:r>
          </a:p>
        </p:txBody>
      </p:sp>
    </p:spTree>
    <p:extLst>
      <p:ext uri="{BB962C8B-B14F-4D97-AF65-F5344CB8AC3E}">
        <p14:creationId xmlns:p14="http://schemas.microsoft.com/office/powerpoint/2010/main" val="18038523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5855" y="0"/>
            <a:ext cx="9640290" cy="6858000"/>
          </a:xfrm>
          <a:prstGeom prst="rect">
            <a:avLst/>
          </a:prstGeom>
        </p:spPr>
      </p:pic>
    </p:spTree>
    <p:extLst>
      <p:ext uri="{BB962C8B-B14F-4D97-AF65-F5344CB8AC3E}">
        <p14:creationId xmlns:p14="http://schemas.microsoft.com/office/powerpoint/2010/main" val="1393232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5855" y="0"/>
            <a:ext cx="9640290" cy="6858000"/>
          </a:xfrm>
          <a:prstGeom prst="rect">
            <a:avLst/>
          </a:prstGeom>
        </p:spPr>
      </p:pic>
    </p:spTree>
    <p:extLst>
      <p:ext uri="{BB962C8B-B14F-4D97-AF65-F5344CB8AC3E}">
        <p14:creationId xmlns:p14="http://schemas.microsoft.com/office/powerpoint/2010/main" val="7511939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5855" y="0"/>
            <a:ext cx="9640290" cy="6858000"/>
          </a:xfrm>
          <a:prstGeom prst="rect">
            <a:avLst/>
          </a:prstGeom>
        </p:spPr>
      </p:pic>
    </p:spTree>
    <p:extLst>
      <p:ext uri="{BB962C8B-B14F-4D97-AF65-F5344CB8AC3E}">
        <p14:creationId xmlns:p14="http://schemas.microsoft.com/office/powerpoint/2010/main" val="9053445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3564" y="106136"/>
            <a:ext cx="9684872" cy="6645728"/>
          </a:xfrm>
          <a:prstGeom prst="rect">
            <a:avLst/>
          </a:prstGeom>
        </p:spPr>
      </p:pic>
    </p:spTree>
    <p:extLst>
      <p:ext uri="{BB962C8B-B14F-4D97-AF65-F5344CB8AC3E}">
        <p14:creationId xmlns:p14="http://schemas.microsoft.com/office/powerpoint/2010/main" val="16141421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3CEA8641-B909-4B99-8D6E-BC2CC83AEC09}"/>
              </a:ext>
            </a:extLst>
          </p:cNvPr>
          <p:cNvSpPr>
            <a:spLocks noGrp="1"/>
          </p:cNvSpPr>
          <p:nvPr>
            <p:ph type="title"/>
          </p:nvPr>
        </p:nvSpPr>
        <p:spPr/>
        <p:txBody>
          <a:bodyPr/>
          <a:lstStyle/>
          <a:p>
            <a:r>
              <a:rPr lang="nl-NL" dirty="0" smtClean="0">
                <a:solidFill>
                  <a:srgbClr val="5A2781"/>
                </a:solidFill>
                <a:latin typeface="Frutiger" panose="020B0500000000000000" pitchFamily="34" charset="0"/>
                <a:cs typeface="Calibri Light"/>
              </a:rPr>
              <a:t>Woorden uit</a:t>
            </a:r>
            <a:r>
              <a:rPr lang="nl-NL" dirty="0" smtClean="0">
                <a:solidFill>
                  <a:srgbClr val="632B8D"/>
                </a:solidFill>
                <a:latin typeface="Frutiger" panose="020B0500000000000000" pitchFamily="34" charset="0"/>
                <a:cs typeface="Calibri Light"/>
              </a:rPr>
              <a:t> </a:t>
            </a:r>
            <a:r>
              <a:rPr lang="nl-NL" dirty="0" smtClean="0">
                <a:solidFill>
                  <a:schemeClr val="accent2"/>
                </a:solidFill>
                <a:latin typeface="Frutiger" panose="020B0500000000000000" pitchFamily="34" charset="0"/>
                <a:cs typeface="Calibri Light"/>
              </a:rPr>
              <a:t>les 4</a:t>
            </a:r>
            <a:endParaRPr lang="nl-NL" dirty="0">
              <a:solidFill>
                <a:schemeClr val="accent2"/>
              </a:solidFill>
              <a:latin typeface="Frutiger" panose="020B0500000000000000" pitchFamily="34" charset="0"/>
            </a:endParaRPr>
          </a:p>
        </p:txBody>
      </p:sp>
      <p:sp>
        <p:nvSpPr>
          <p:cNvPr id="5" name="Tijdelijke aanduiding voor inhoud 2">
            <a:extLst>
              <a:ext uri="{FF2B5EF4-FFF2-40B4-BE49-F238E27FC236}">
                <a16:creationId xmlns:a16="http://schemas.microsoft.com/office/drawing/2014/main" xmlns="" id="{4849BC01-4DFD-4728-99C1-9EEBB5DCE4CD}"/>
              </a:ext>
            </a:extLst>
          </p:cNvPr>
          <p:cNvSpPr txBox="1">
            <a:spLocks/>
          </p:cNvSpPr>
          <p:nvPr/>
        </p:nvSpPr>
        <p:spPr>
          <a:xfrm>
            <a:off x="838200" y="1959429"/>
            <a:ext cx="10515600" cy="421753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nl-NL" dirty="0">
                <a:latin typeface="Frutiger 45 Light" panose="00000300000000000000" pitchFamily="2" charset="0"/>
              </a:rPr>
              <a:t>de eigenschap </a:t>
            </a:r>
          </a:p>
          <a:p>
            <a:pPr>
              <a:lnSpc>
                <a:spcPct val="150000"/>
              </a:lnSpc>
            </a:pPr>
            <a:r>
              <a:rPr lang="nl-NL" dirty="0">
                <a:latin typeface="Frutiger 45 Light" panose="00000300000000000000" pitchFamily="2" charset="0"/>
              </a:rPr>
              <a:t>de mening </a:t>
            </a:r>
          </a:p>
          <a:p>
            <a:pPr>
              <a:lnSpc>
                <a:spcPct val="150000"/>
              </a:lnSpc>
            </a:pPr>
            <a:r>
              <a:rPr lang="nl-NL" dirty="0">
                <a:latin typeface="Frutiger 45 Light" panose="00000300000000000000" pitchFamily="2" charset="0"/>
              </a:rPr>
              <a:t>de motivatie</a:t>
            </a:r>
          </a:p>
          <a:p>
            <a:pPr>
              <a:lnSpc>
                <a:spcPct val="150000"/>
              </a:lnSpc>
            </a:pPr>
            <a:r>
              <a:rPr lang="nl-NL" dirty="0">
                <a:latin typeface="Frutiger 45 Light" panose="00000300000000000000" pitchFamily="2" charset="0"/>
              </a:rPr>
              <a:t>de ervaring</a:t>
            </a:r>
          </a:p>
          <a:p>
            <a:pPr>
              <a:lnSpc>
                <a:spcPct val="150000"/>
              </a:lnSpc>
            </a:pPr>
            <a:r>
              <a:rPr lang="nl-NL" dirty="0">
                <a:latin typeface="Frutiger 45 Light" panose="00000300000000000000" pitchFamily="2" charset="0"/>
              </a:rPr>
              <a:t>de </a:t>
            </a:r>
            <a:r>
              <a:rPr lang="nl-NL" dirty="0" smtClean="0">
                <a:latin typeface="Frutiger 45 Light" panose="00000300000000000000" pitchFamily="2" charset="0"/>
              </a:rPr>
              <a:t>zelfredzaamheid</a:t>
            </a:r>
            <a:r>
              <a:rPr lang="nl-NL" sz="2600" dirty="0" smtClean="0">
                <a:latin typeface="Frutiger 45 Light" panose="00000300000000000000" pitchFamily="2" charset="0"/>
              </a:rPr>
              <a:t/>
            </a:r>
            <a:br>
              <a:rPr lang="nl-NL" sz="2600" dirty="0" smtClean="0">
                <a:latin typeface="Frutiger 45 Light" panose="00000300000000000000" pitchFamily="2" charset="0"/>
              </a:rPr>
            </a:br>
            <a:endParaRPr lang="nl-NL" sz="2600" dirty="0">
              <a:latin typeface="Frutiger 45 Light" panose="00000300000000000000" pitchFamily="2" charset="0"/>
            </a:endParaRPr>
          </a:p>
        </p:txBody>
      </p:sp>
    </p:spTree>
    <p:extLst>
      <p:ext uri="{BB962C8B-B14F-4D97-AF65-F5344CB8AC3E}">
        <p14:creationId xmlns:p14="http://schemas.microsoft.com/office/powerpoint/2010/main" val="8361463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3CEA8641-B909-4B99-8D6E-BC2CC83AEC09}"/>
              </a:ext>
            </a:extLst>
          </p:cNvPr>
          <p:cNvSpPr>
            <a:spLocks noGrp="1"/>
          </p:cNvSpPr>
          <p:nvPr>
            <p:ph type="title"/>
          </p:nvPr>
        </p:nvSpPr>
        <p:spPr>
          <a:xfrm>
            <a:off x="838200" y="365124"/>
            <a:ext cx="10515600" cy="1528989"/>
          </a:xfrm>
        </p:spPr>
        <p:txBody>
          <a:bodyPr>
            <a:noAutofit/>
          </a:bodyPr>
          <a:lstStyle/>
          <a:p>
            <a:r>
              <a:rPr lang="nl-NL" sz="4000" b="1" dirty="0">
                <a:solidFill>
                  <a:schemeClr val="accent2"/>
                </a:solidFill>
                <a:latin typeface="Frutiger" panose="020B0500000000000000" pitchFamily="34" charset="0"/>
                <a:cs typeface="Calibri Light"/>
              </a:rPr>
              <a:t>Les 5 </a:t>
            </a:r>
            <a:r>
              <a:rPr lang="nl-NL" sz="4000" dirty="0">
                <a:solidFill>
                  <a:srgbClr val="632B8D"/>
                </a:solidFill>
                <a:latin typeface="Frutiger" panose="020B0500000000000000" pitchFamily="34" charset="0"/>
                <a:cs typeface="Calibri Light"/>
              </a:rPr>
              <a:t>Individugerichte cultuur: de voor- en nadelen, communicatie en </a:t>
            </a:r>
            <a:r>
              <a:rPr lang="nl-NL" sz="4000" dirty="0" smtClean="0">
                <a:solidFill>
                  <a:srgbClr val="632B8D"/>
                </a:solidFill>
                <a:latin typeface="Frutiger" panose="020B0500000000000000" pitchFamily="34" charset="0"/>
                <a:cs typeface="Calibri Light"/>
              </a:rPr>
              <a:t>behoeften</a:t>
            </a:r>
            <a:endParaRPr lang="nl-NL" sz="4000" dirty="0">
              <a:solidFill>
                <a:srgbClr val="632B8D"/>
              </a:solidFill>
              <a:latin typeface="Frutiger" panose="020B0500000000000000" pitchFamily="34" charset="0"/>
              <a:cs typeface="Calibri Light"/>
            </a:endParaRPr>
          </a:p>
        </p:txBody>
      </p:sp>
      <p:sp>
        <p:nvSpPr>
          <p:cNvPr id="3" name="Tijdelijke aanduiding voor inhoud 2">
            <a:extLst>
              <a:ext uri="{FF2B5EF4-FFF2-40B4-BE49-F238E27FC236}">
                <a16:creationId xmlns:a16="http://schemas.microsoft.com/office/drawing/2014/main" xmlns="" id="{4849BC01-4DFD-4728-99C1-9EEBB5DCE4CD}"/>
              </a:ext>
            </a:extLst>
          </p:cNvPr>
          <p:cNvSpPr>
            <a:spLocks noGrp="1"/>
          </p:cNvSpPr>
          <p:nvPr>
            <p:ph idx="1"/>
          </p:nvPr>
        </p:nvSpPr>
        <p:spPr>
          <a:xfrm>
            <a:off x="838200" y="2302329"/>
            <a:ext cx="10515600" cy="3874633"/>
          </a:xfrm>
        </p:spPr>
        <p:txBody>
          <a:bodyPr>
            <a:normAutofit/>
          </a:bodyPr>
          <a:lstStyle/>
          <a:p>
            <a:pPr>
              <a:lnSpc>
                <a:spcPct val="150000"/>
              </a:lnSpc>
            </a:pPr>
            <a:r>
              <a:rPr lang="nl-NL" dirty="0">
                <a:latin typeface="Frutiger 45 Light" panose="00000300000000000000" pitchFamily="2" charset="0"/>
              </a:rPr>
              <a:t>Introductie en terugblik</a:t>
            </a:r>
          </a:p>
          <a:p>
            <a:pPr>
              <a:lnSpc>
                <a:spcPct val="150000"/>
              </a:lnSpc>
            </a:pPr>
            <a:r>
              <a:rPr lang="nl-NL" dirty="0">
                <a:latin typeface="Frutiger 45 Light" panose="00000300000000000000" pitchFamily="2" charset="0"/>
              </a:rPr>
              <a:t>De voor en nadelen van een individugerichte samenleving</a:t>
            </a:r>
          </a:p>
          <a:p>
            <a:pPr>
              <a:lnSpc>
                <a:spcPct val="150000"/>
              </a:lnSpc>
            </a:pPr>
            <a:r>
              <a:rPr lang="nl-NL" dirty="0">
                <a:latin typeface="Frutiger 45 Light" panose="00000300000000000000" pitchFamily="2" charset="0"/>
              </a:rPr>
              <a:t>Individugerichtheid en communicatie</a:t>
            </a:r>
          </a:p>
          <a:p>
            <a:pPr>
              <a:lnSpc>
                <a:spcPct val="150000"/>
              </a:lnSpc>
            </a:pPr>
            <a:r>
              <a:rPr lang="nl-NL" dirty="0">
                <a:latin typeface="Frutiger 45 Light" panose="00000300000000000000" pitchFamily="2" charset="0"/>
              </a:rPr>
              <a:t>Behoeften en de piramide van Maslow</a:t>
            </a:r>
          </a:p>
        </p:txBody>
      </p:sp>
    </p:spTree>
    <p:extLst>
      <p:ext uri="{BB962C8B-B14F-4D97-AF65-F5344CB8AC3E}">
        <p14:creationId xmlns:p14="http://schemas.microsoft.com/office/powerpoint/2010/main" val="8493093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3CEA8641-B909-4B99-8D6E-BC2CC83AEC09}"/>
              </a:ext>
            </a:extLst>
          </p:cNvPr>
          <p:cNvSpPr>
            <a:spLocks noGrp="1"/>
          </p:cNvSpPr>
          <p:nvPr>
            <p:ph type="title"/>
          </p:nvPr>
        </p:nvSpPr>
        <p:spPr>
          <a:xfrm>
            <a:off x="838200" y="365125"/>
            <a:ext cx="10515600" cy="1471839"/>
          </a:xfrm>
        </p:spPr>
        <p:txBody>
          <a:bodyPr>
            <a:normAutofit/>
          </a:bodyPr>
          <a:lstStyle/>
          <a:p>
            <a:r>
              <a:rPr lang="nl-NL" sz="4000" b="1" dirty="0">
                <a:solidFill>
                  <a:schemeClr val="accent2"/>
                </a:solidFill>
                <a:latin typeface="Frutiger" panose="020B0500000000000000" pitchFamily="34" charset="0"/>
                <a:cs typeface="Calibri Light"/>
              </a:rPr>
              <a:t>Les 1 </a:t>
            </a:r>
            <a:r>
              <a:rPr lang="nl-NL" sz="4000" dirty="0">
                <a:solidFill>
                  <a:srgbClr val="5A2781"/>
                </a:solidFill>
                <a:latin typeface="Frutiger" panose="020B0500000000000000" pitchFamily="34" charset="0"/>
                <a:cs typeface="Calibri Light"/>
              </a:rPr>
              <a:t>Uitleg over Het Gesprek </a:t>
            </a:r>
            <a:r>
              <a:rPr lang="nl-NL" sz="4000" dirty="0" smtClean="0">
                <a:solidFill>
                  <a:srgbClr val="5A2781"/>
                </a:solidFill>
                <a:latin typeface="Frutiger" panose="020B0500000000000000" pitchFamily="34" charset="0"/>
                <a:cs typeface="Calibri Light"/>
              </a:rPr>
              <a:t>en kennismaking </a:t>
            </a:r>
            <a:r>
              <a:rPr lang="nl-NL" sz="4000" dirty="0">
                <a:solidFill>
                  <a:srgbClr val="5A2781"/>
                </a:solidFill>
                <a:latin typeface="Frutiger" panose="020B0500000000000000" pitchFamily="34" charset="0"/>
                <a:cs typeface="Calibri Light"/>
              </a:rPr>
              <a:t>met elkaar </a:t>
            </a:r>
          </a:p>
        </p:txBody>
      </p:sp>
      <p:sp>
        <p:nvSpPr>
          <p:cNvPr id="3" name="Tijdelijke aanduiding voor inhoud 2">
            <a:extLst>
              <a:ext uri="{FF2B5EF4-FFF2-40B4-BE49-F238E27FC236}">
                <a16:creationId xmlns:a16="http://schemas.microsoft.com/office/drawing/2014/main" xmlns="" id="{4849BC01-4DFD-4728-99C1-9EEBB5DCE4CD}"/>
              </a:ext>
            </a:extLst>
          </p:cNvPr>
          <p:cNvSpPr>
            <a:spLocks noGrp="1"/>
          </p:cNvSpPr>
          <p:nvPr>
            <p:ph idx="1"/>
          </p:nvPr>
        </p:nvSpPr>
        <p:spPr>
          <a:xfrm>
            <a:off x="838200" y="2073729"/>
            <a:ext cx="10515600" cy="4103234"/>
          </a:xfrm>
        </p:spPr>
        <p:txBody>
          <a:bodyPr>
            <a:normAutofit/>
          </a:bodyPr>
          <a:lstStyle/>
          <a:p>
            <a:pPr>
              <a:lnSpc>
                <a:spcPct val="150000"/>
              </a:lnSpc>
            </a:pPr>
            <a:r>
              <a:rPr lang="nl-NL" dirty="0">
                <a:latin typeface="Frutiger 45 Light" panose="00000300000000000000" pitchFamily="2" charset="0"/>
              </a:rPr>
              <a:t>Welkom en introductie</a:t>
            </a:r>
          </a:p>
          <a:p>
            <a:pPr>
              <a:lnSpc>
                <a:spcPct val="150000"/>
              </a:lnSpc>
            </a:pPr>
            <a:r>
              <a:rPr lang="nl-NL" dirty="0">
                <a:latin typeface="Frutiger 45 Light" panose="00000300000000000000" pitchFamily="2" charset="0"/>
              </a:rPr>
              <a:t>Afspraken </a:t>
            </a:r>
          </a:p>
          <a:p>
            <a:pPr>
              <a:lnSpc>
                <a:spcPct val="150000"/>
              </a:lnSpc>
            </a:pPr>
            <a:r>
              <a:rPr lang="nl-NL" dirty="0">
                <a:latin typeface="Frutiger 45 Light" panose="00000300000000000000" pitchFamily="2" charset="0"/>
              </a:rPr>
              <a:t>Nieuwsitem </a:t>
            </a:r>
          </a:p>
          <a:p>
            <a:pPr>
              <a:lnSpc>
                <a:spcPct val="150000"/>
              </a:lnSpc>
            </a:pPr>
            <a:r>
              <a:rPr lang="nl-NL" dirty="0">
                <a:latin typeface="Frutiger 45 Light" panose="00000300000000000000" pitchFamily="2" charset="0"/>
              </a:rPr>
              <a:t>Kennismaking</a:t>
            </a:r>
          </a:p>
          <a:p>
            <a:pPr>
              <a:lnSpc>
                <a:spcPct val="150000"/>
              </a:lnSpc>
            </a:pPr>
            <a:endParaRPr lang="nl-NL" dirty="0">
              <a:solidFill>
                <a:schemeClr val="accent2"/>
              </a:solidFill>
              <a:latin typeface="Frutiger 45 Light" panose="00000300000000000000" pitchFamily="2" charset="0"/>
            </a:endParaRPr>
          </a:p>
        </p:txBody>
      </p:sp>
    </p:spTree>
    <p:extLst>
      <p:ext uri="{BB962C8B-B14F-4D97-AF65-F5344CB8AC3E}">
        <p14:creationId xmlns:p14="http://schemas.microsoft.com/office/powerpoint/2010/main" val="154409628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5855" y="0"/>
            <a:ext cx="9640290" cy="6858000"/>
          </a:xfrm>
          <a:prstGeom prst="rect">
            <a:avLst/>
          </a:prstGeom>
        </p:spPr>
      </p:pic>
    </p:spTree>
    <p:extLst>
      <p:ext uri="{BB962C8B-B14F-4D97-AF65-F5344CB8AC3E}">
        <p14:creationId xmlns:p14="http://schemas.microsoft.com/office/powerpoint/2010/main" val="20592006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5855" y="0"/>
            <a:ext cx="9640290" cy="6858000"/>
          </a:xfrm>
          <a:prstGeom prst="rect">
            <a:avLst/>
          </a:prstGeom>
        </p:spPr>
      </p:pic>
    </p:spTree>
    <p:extLst>
      <p:ext uri="{BB962C8B-B14F-4D97-AF65-F5344CB8AC3E}">
        <p14:creationId xmlns:p14="http://schemas.microsoft.com/office/powerpoint/2010/main" val="6886925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15045" y="304539"/>
            <a:ext cx="9269976" cy="6553461"/>
          </a:xfrm>
          <a:prstGeom prst="rect">
            <a:avLst/>
          </a:prstGeom>
        </p:spPr>
      </p:pic>
      <p:sp>
        <p:nvSpPr>
          <p:cNvPr id="2" name="Titel 1"/>
          <p:cNvSpPr>
            <a:spLocks noGrp="1"/>
          </p:cNvSpPr>
          <p:nvPr>
            <p:ph type="title"/>
          </p:nvPr>
        </p:nvSpPr>
        <p:spPr>
          <a:xfrm>
            <a:off x="854529" y="103868"/>
            <a:ext cx="10515600" cy="851353"/>
          </a:xfrm>
        </p:spPr>
        <p:txBody>
          <a:bodyPr/>
          <a:lstStyle/>
          <a:p>
            <a:pPr algn="ctr"/>
            <a:r>
              <a:rPr lang="nl-NL" dirty="0">
                <a:solidFill>
                  <a:srgbClr val="5A2781"/>
                </a:solidFill>
                <a:latin typeface="Frutiger" panose="020B0500000000000000" pitchFamily="34" charset="0"/>
              </a:rPr>
              <a:t>De piramide van Maslow</a:t>
            </a:r>
          </a:p>
        </p:txBody>
      </p:sp>
    </p:spTree>
    <p:extLst>
      <p:ext uri="{BB962C8B-B14F-4D97-AF65-F5344CB8AC3E}">
        <p14:creationId xmlns:p14="http://schemas.microsoft.com/office/powerpoint/2010/main" val="4917714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3CEA8641-B909-4B99-8D6E-BC2CC83AEC09}"/>
              </a:ext>
            </a:extLst>
          </p:cNvPr>
          <p:cNvSpPr>
            <a:spLocks noGrp="1"/>
          </p:cNvSpPr>
          <p:nvPr>
            <p:ph type="title"/>
          </p:nvPr>
        </p:nvSpPr>
        <p:spPr/>
        <p:txBody>
          <a:bodyPr/>
          <a:lstStyle/>
          <a:p>
            <a:r>
              <a:rPr lang="nl-NL" dirty="0">
                <a:solidFill>
                  <a:srgbClr val="5A2781"/>
                </a:solidFill>
                <a:latin typeface="Frutiger" panose="020B0500000000000000" pitchFamily="34" charset="0"/>
                <a:cs typeface="Calibri Light"/>
              </a:rPr>
              <a:t>W</a:t>
            </a:r>
            <a:r>
              <a:rPr lang="nl-NL" dirty="0" smtClean="0">
                <a:solidFill>
                  <a:srgbClr val="5A2781"/>
                </a:solidFill>
                <a:latin typeface="Frutiger" panose="020B0500000000000000" pitchFamily="34" charset="0"/>
                <a:cs typeface="Calibri Light"/>
              </a:rPr>
              <a:t>oorden uit </a:t>
            </a:r>
            <a:r>
              <a:rPr lang="nl-NL" dirty="0" smtClean="0">
                <a:solidFill>
                  <a:schemeClr val="accent2"/>
                </a:solidFill>
                <a:latin typeface="Frutiger" panose="020B0500000000000000" pitchFamily="34" charset="0"/>
                <a:cs typeface="Calibri Light"/>
              </a:rPr>
              <a:t>les 5</a:t>
            </a:r>
            <a:endParaRPr lang="nl-NL" dirty="0">
              <a:solidFill>
                <a:schemeClr val="accent2"/>
              </a:solidFill>
              <a:latin typeface="Frutiger" panose="020B0500000000000000" pitchFamily="34" charset="0"/>
            </a:endParaRPr>
          </a:p>
        </p:txBody>
      </p:sp>
      <p:sp>
        <p:nvSpPr>
          <p:cNvPr id="6" name="Tijdelijke aanduiding voor inhoud 2">
            <a:extLst>
              <a:ext uri="{FF2B5EF4-FFF2-40B4-BE49-F238E27FC236}">
                <a16:creationId xmlns:a16="http://schemas.microsoft.com/office/drawing/2014/main" xmlns="" id="{4849BC01-4DFD-4728-99C1-9EEBB5DCE4CD}"/>
              </a:ext>
            </a:extLst>
          </p:cNvPr>
          <p:cNvSpPr txBox="1">
            <a:spLocks/>
          </p:cNvSpPr>
          <p:nvPr/>
        </p:nvSpPr>
        <p:spPr>
          <a:xfrm>
            <a:off x="838200" y="1959429"/>
            <a:ext cx="10515600" cy="421753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nl-NL" dirty="0">
                <a:latin typeface="Frutiger 45 Light" panose="00000300000000000000" pitchFamily="2" charset="0"/>
              </a:rPr>
              <a:t>de voordelen</a:t>
            </a:r>
          </a:p>
          <a:p>
            <a:pPr>
              <a:lnSpc>
                <a:spcPct val="150000"/>
              </a:lnSpc>
            </a:pPr>
            <a:r>
              <a:rPr lang="nl-NL" dirty="0">
                <a:latin typeface="Frutiger 45 Light" panose="00000300000000000000" pitchFamily="2" charset="0"/>
              </a:rPr>
              <a:t>de nadelen</a:t>
            </a:r>
          </a:p>
          <a:p>
            <a:pPr>
              <a:lnSpc>
                <a:spcPct val="150000"/>
              </a:lnSpc>
            </a:pPr>
            <a:r>
              <a:rPr lang="nl-NL" dirty="0">
                <a:latin typeface="Frutiger 45 Light" panose="00000300000000000000" pitchFamily="2" charset="0"/>
              </a:rPr>
              <a:t>professioneel</a:t>
            </a:r>
          </a:p>
          <a:p>
            <a:pPr>
              <a:lnSpc>
                <a:spcPct val="150000"/>
              </a:lnSpc>
            </a:pPr>
            <a:r>
              <a:rPr lang="nl-NL" dirty="0">
                <a:latin typeface="Frutiger 45 Light" panose="00000300000000000000" pitchFamily="2" charset="0"/>
              </a:rPr>
              <a:t>onafhankelijk</a:t>
            </a:r>
          </a:p>
          <a:p>
            <a:pPr>
              <a:lnSpc>
                <a:spcPct val="150000"/>
              </a:lnSpc>
            </a:pPr>
            <a:r>
              <a:rPr lang="nl-NL" dirty="0">
                <a:latin typeface="Frutiger 45 Light" panose="00000300000000000000" pitchFamily="2" charset="0"/>
              </a:rPr>
              <a:t>de </a:t>
            </a:r>
            <a:r>
              <a:rPr lang="nl-NL" dirty="0" smtClean="0">
                <a:latin typeface="Frutiger 45 Light" panose="00000300000000000000" pitchFamily="2" charset="0"/>
              </a:rPr>
              <a:t>behoefte</a:t>
            </a:r>
            <a:endParaRPr lang="nl-NL" dirty="0">
              <a:latin typeface="Frutiger 45 Light" panose="00000300000000000000" pitchFamily="2" charset="0"/>
            </a:endParaRPr>
          </a:p>
        </p:txBody>
      </p:sp>
    </p:spTree>
    <p:extLst>
      <p:ext uri="{BB962C8B-B14F-4D97-AF65-F5344CB8AC3E}">
        <p14:creationId xmlns:p14="http://schemas.microsoft.com/office/powerpoint/2010/main" val="7506455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3CEA8641-B909-4B99-8D6E-BC2CC83AEC09}"/>
              </a:ext>
            </a:extLst>
          </p:cNvPr>
          <p:cNvSpPr>
            <a:spLocks noGrp="1"/>
          </p:cNvSpPr>
          <p:nvPr>
            <p:ph type="title"/>
          </p:nvPr>
        </p:nvSpPr>
        <p:spPr>
          <a:xfrm>
            <a:off x="838200" y="365125"/>
            <a:ext cx="10515600" cy="2124982"/>
          </a:xfrm>
        </p:spPr>
        <p:txBody>
          <a:bodyPr>
            <a:normAutofit/>
          </a:bodyPr>
          <a:lstStyle/>
          <a:p>
            <a:r>
              <a:rPr lang="nl-NL" sz="4000" b="1" dirty="0">
                <a:solidFill>
                  <a:schemeClr val="accent2"/>
                </a:solidFill>
                <a:latin typeface="Frutiger" panose="020B0500000000000000" pitchFamily="34" charset="0"/>
                <a:cs typeface="Calibri Light"/>
              </a:rPr>
              <a:t>Les </a:t>
            </a:r>
            <a:r>
              <a:rPr lang="nl-NL" sz="4000" b="1" dirty="0" smtClean="0">
                <a:solidFill>
                  <a:schemeClr val="accent2"/>
                </a:solidFill>
                <a:latin typeface="Frutiger" panose="020B0500000000000000" pitchFamily="34" charset="0"/>
                <a:cs typeface="Calibri Light"/>
              </a:rPr>
              <a:t>6 </a:t>
            </a:r>
            <a:r>
              <a:rPr lang="nl-NL" sz="4000" dirty="0">
                <a:solidFill>
                  <a:srgbClr val="5A2781"/>
                </a:solidFill>
                <a:latin typeface="Frutiger" panose="020B0500000000000000" pitchFamily="34" charset="0"/>
              </a:rPr>
              <a:t>Machtsafstand: de waarde van gelijkheid en praktijkvoorbeelden uit de persoonlijke sfeer </a:t>
            </a:r>
          </a:p>
        </p:txBody>
      </p:sp>
      <p:sp>
        <p:nvSpPr>
          <p:cNvPr id="3" name="Tijdelijke aanduiding voor inhoud 2">
            <a:extLst>
              <a:ext uri="{FF2B5EF4-FFF2-40B4-BE49-F238E27FC236}">
                <a16:creationId xmlns:a16="http://schemas.microsoft.com/office/drawing/2014/main" xmlns="" id="{4849BC01-4DFD-4728-99C1-9EEBB5DCE4CD}"/>
              </a:ext>
            </a:extLst>
          </p:cNvPr>
          <p:cNvSpPr>
            <a:spLocks noGrp="1"/>
          </p:cNvSpPr>
          <p:nvPr>
            <p:ph idx="1"/>
          </p:nvPr>
        </p:nvSpPr>
        <p:spPr>
          <a:xfrm>
            <a:off x="838200" y="2677886"/>
            <a:ext cx="10515600" cy="3710092"/>
          </a:xfrm>
        </p:spPr>
        <p:txBody>
          <a:bodyPr/>
          <a:lstStyle/>
          <a:p>
            <a:pPr>
              <a:lnSpc>
                <a:spcPct val="150000"/>
              </a:lnSpc>
            </a:pPr>
            <a:r>
              <a:rPr lang="nl-NL" dirty="0">
                <a:latin typeface="Frutiger 45 Light" panose="00000300000000000000" pitchFamily="2" charset="0"/>
              </a:rPr>
              <a:t>Introductie en terugblik</a:t>
            </a:r>
          </a:p>
          <a:p>
            <a:pPr>
              <a:lnSpc>
                <a:spcPct val="150000"/>
              </a:lnSpc>
            </a:pPr>
            <a:r>
              <a:rPr lang="nl-NL" dirty="0">
                <a:latin typeface="Frutiger 45 Light" panose="00000300000000000000" pitchFamily="2" charset="0"/>
              </a:rPr>
              <a:t>Machtsafstand in groepsgerichte en individugerichte culturen</a:t>
            </a:r>
          </a:p>
          <a:p>
            <a:pPr>
              <a:lnSpc>
                <a:spcPct val="150000"/>
              </a:lnSpc>
            </a:pPr>
            <a:r>
              <a:rPr lang="nl-NL" dirty="0">
                <a:latin typeface="Frutiger 45 Light" panose="00000300000000000000" pitchFamily="2" charset="0"/>
              </a:rPr>
              <a:t>Machtsafstand in de praktijk van school en gezin</a:t>
            </a:r>
          </a:p>
          <a:p>
            <a:endParaRPr lang="nl-NL" dirty="0"/>
          </a:p>
          <a:p>
            <a:endParaRPr lang="nl-NL" dirty="0"/>
          </a:p>
        </p:txBody>
      </p:sp>
    </p:spTree>
    <p:extLst>
      <p:ext uri="{BB962C8B-B14F-4D97-AF65-F5344CB8AC3E}">
        <p14:creationId xmlns:p14="http://schemas.microsoft.com/office/powerpoint/2010/main" val="71575316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p:cNvPicPr>
            <a:picLocks noGrp="1" noChangeAspect="1"/>
          </p:cNvPicPr>
          <p:nvPr>
            <p:ph idx="1"/>
          </p:nvPr>
        </p:nvPicPr>
        <p:blipFill>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884136" y="170172"/>
            <a:ext cx="7740332" cy="6549036"/>
          </a:xfrm>
        </p:spPr>
      </p:pic>
    </p:spTree>
    <p:extLst>
      <p:ext uri="{BB962C8B-B14F-4D97-AF65-F5344CB8AC3E}">
        <p14:creationId xmlns:p14="http://schemas.microsoft.com/office/powerpoint/2010/main" val="100754913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365125"/>
            <a:ext cx="10515600" cy="1153467"/>
          </a:xfrm>
        </p:spPr>
        <p:txBody>
          <a:bodyPr>
            <a:normAutofit/>
          </a:bodyPr>
          <a:lstStyle/>
          <a:p>
            <a:pPr algn="ctr"/>
            <a:r>
              <a:rPr lang="nl-NL" sz="3600" b="1" dirty="0" smtClean="0">
                <a:solidFill>
                  <a:srgbClr val="7030A0"/>
                </a:solidFill>
                <a:latin typeface="Frutiger 45 Light" panose="00000300000000000000" pitchFamily="2" charset="0"/>
              </a:rPr>
              <a:t>‘</a:t>
            </a:r>
            <a:r>
              <a:rPr lang="nl-NL" sz="3600" b="1" dirty="0">
                <a:solidFill>
                  <a:srgbClr val="7030A0"/>
                </a:solidFill>
                <a:latin typeface="Frutiger 45 Light" panose="00000300000000000000" pitchFamily="2" charset="0"/>
              </a:rPr>
              <a:t>Niet je hoofd boven het maaiveld uitsteken!’</a:t>
            </a:r>
          </a:p>
        </p:txBody>
      </p:sp>
      <p:pic>
        <p:nvPicPr>
          <p:cNvPr id="3" name="Afbeelding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9083" y="1747157"/>
            <a:ext cx="6992620" cy="4767120"/>
          </a:xfrm>
          <a:prstGeom prst="rect">
            <a:avLst/>
          </a:prstGeom>
        </p:spPr>
      </p:pic>
    </p:spTree>
    <p:extLst>
      <p:ext uri="{BB962C8B-B14F-4D97-AF65-F5344CB8AC3E}">
        <p14:creationId xmlns:p14="http://schemas.microsoft.com/office/powerpoint/2010/main" val="96980577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5855" y="0"/>
            <a:ext cx="9640290" cy="6858000"/>
          </a:xfrm>
          <a:prstGeom prst="rect">
            <a:avLst/>
          </a:prstGeom>
        </p:spPr>
      </p:pic>
    </p:spTree>
    <p:extLst>
      <p:ext uri="{BB962C8B-B14F-4D97-AF65-F5344CB8AC3E}">
        <p14:creationId xmlns:p14="http://schemas.microsoft.com/office/powerpoint/2010/main" val="209743786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3CEA8641-B909-4B99-8D6E-BC2CC83AEC09}"/>
              </a:ext>
            </a:extLst>
          </p:cNvPr>
          <p:cNvSpPr>
            <a:spLocks noGrp="1"/>
          </p:cNvSpPr>
          <p:nvPr>
            <p:ph type="title"/>
          </p:nvPr>
        </p:nvSpPr>
        <p:spPr/>
        <p:txBody>
          <a:bodyPr/>
          <a:lstStyle/>
          <a:p>
            <a:r>
              <a:rPr lang="nl-NL" dirty="0" smtClean="0">
                <a:solidFill>
                  <a:srgbClr val="5A2781"/>
                </a:solidFill>
                <a:latin typeface="Frutiger" panose="020B0500000000000000" pitchFamily="34" charset="0"/>
                <a:cs typeface="Calibri Light"/>
              </a:rPr>
              <a:t>Woorden uit </a:t>
            </a:r>
            <a:r>
              <a:rPr lang="nl-NL" dirty="0" smtClean="0">
                <a:solidFill>
                  <a:schemeClr val="accent2"/>
                </a:solidFill>
                <a:latin typeface="Frutiger" panose="020B0500000000000000" pitchFamily="34" charset="0"/>
                <a:cs typeface="Calibri Light"/>
              </a:rPr>
              <a:t>les 6</a:t>
            </a:r>
            <a:endParaRPr lang="nl-NL" dirty="0">
              <a:solidFill>
                <a:schemeClr val="accent2"/>
              </a:solidFill>
              <a:latin typeface="Frutiger" panose="020B0500000000000000" pitchFamily="34" charset="0"/>
            </a:endParaRPr>
          </a:p>
        </p:txBody>
      </p:sp>
      <p:sp>
        <p:nvSpPr>
          <p:cNvPr id="5" name="Tijdelijke aanduiding voor inhoud 2">
            <a:extLst>
              <a:ext uri="{FF2B5EF4-FFF2-40B4-BE49-F238E27FC236}">
                <a16:creationId xmlns:a16="http://schemas.microsoft.com/office/drawing/2014/main" xmlns="" id="{4849BC01-4DFD-4728-99C1-9EEBB5DCE4CD}"/>
              </a:ext>
            </a:extLst>
          </p:cNvPr>
          <p:cNvSpPr txBox="1">
            <a:spLocks/>
          </p:cNvSpPr>
          <p:nvPr/>
        </p:nvSpPr>
        <p:spPr>
          <a:xfrm>
            <a:off x="838200" y="1959429"/>
            <a:ext cx="10515600" cy="421753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nl-NL" dirty="0">
                <a:latin typeface="Frutiger 45 Light" panose="00000300000000000000" pitchFamily="2" charset="0"/>
              </a:rPr>
              <a:t>de macht</a:t>
            </a:r>
          </a:p>
          <a:p>
            <a:pPr>
              <a:lnSpc>
                <a:spcPct val="150000"/>
              </a:lnSpc>
            </a:pPr>
            <a:r>
              <a:rPr lang="nl-NL" dirty="0">
                <a:latin typeface="Frutiger 45 Light" panose="00000300000000000000" pitchFamily="2" charset="0"/>
              </a:rPr>
              <a:t>de afstand</a:t>
            </a:r>
          </a:p>
          <a:p>
            <a:pPr>
              <a:lnSpc>
                <a:spcPct val="150000"/>
              </a:lnSpc>
            </a:pPr>
            <a:r>
              <a:rPr lang="nl-NL" dirty="0">
                <a:latin typeface="Frutiger 45 Light" panose="00000300000000000000" pitchFamily="2" charset="0"/>
              </a:rPr>
              <a:t>de leiding</a:t>
            </a:r>
          </a:p>
          <a:p>
            <a:pPr>
              <a:lnSpc>
                <a:spcPct val="150000"/>
              </a:lnSpc>
            </a:pPr>
            <a:r>
              <a:rPr lang="nl-NL" dirty="0">
                <a:latin typeface="Frutiger 45 Light" panose="00000300000000000000" pitchFamily="2" charset="0"/>
              </a:rPr>
              <a:t>de ouders</a:t>
            </a:r>
          </a:p>
          <a:p>
            <a:pPr>
              <a:lnSpc>
                <a:spcPct val="150000"/>
              </a:lnSpc>
            </a:pPr>
            <a:r>
              <a:rPr lang="nl-NL" dirty="0">
                <a:latin typeface="Frutiger 45 Light" panose="00000300000000000000" pitchFamily="2" charset="0"/>
              </a:rPr>
              <a:t>het pensioen </a:t>
            </a:r>
          </a:p>
        </p:txBody>
      </p:sp>
    </p:spTree>
    <p:extLst>
      <p:ext uri="{BB962C8B-B14F-4D97-AF65-F5344CB8AC3E}">
        <p14:creationId xmlns:p14="http://schemas.microsoft.com/office/powerpoint/2010/main" val="84271529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3CEA8641-B909-4B99-8D6E-BC2CC83AEC09}"/>
              </a:ext>
            </a:extLst>
          </p:cNvPr>
          <p:cNvSpPr>
            <a:spLocks noGrp="1"/>
          </p:cNvSpPr>
          <p:nvPr>
            <p:ph type="title"/>
          </p:nvPr>
        </p:nvSpPr>
        <p:spPr>
          <a:xfrm>
            <a:off x="838200" y="365124"/>
            <a:ext cx="10515600" cy="1626961"/>
          </a:xfrm>
        </p:spPr>
        <p:txBody>
          <a:bodyPr>
            <a:normAutofit fontScale="90000"/>
          </a:bodyPr>
          <a:lstStyle/>
          <a:p>
            <a:r>
              <a:rPr lang="nl-NL" b="1" dirty="0">
                <a:solidFill>
                  <a:schemeClr val="accent2"/>
                </a:solidFill>
                <a:latin typeface="Frutiger" panose="020B0500000000000000" pitchFamily="34" charset="0"/>
                <a:cs typeface="Calibri Light"/>
              </a:rPr>
              <a:t>Les </a:t>
            </a:r>
            <a:r>
              <a:rPr lang="nl-NL" b="1" dirty="0" smtClean="0">
                <a:solidFill>
                  <a:schemeClr val="accent2"/>
                </a:solidFill>
                <a:latin typeface="Frutiger" panose="020B0500000000000000" pitchFamily="34" charset="0"/>
                <a:cs typeface="Calibri Light"/>
              </a:rPr>
              <a:t>7 </a:t>
            </a:r>
            <a:r>
              <a:rPr lang="nl-NL" dirty="0">
                <a:solidFill>
                  <a:srgbClr val="5A2781"/>
                </a:solidFill>
                <a:latin typeface="Frutiger" panose="020B0500000000000000" pitchFamily="34" charset="0"/>
              </a:rPr>
              <a:t>Machtsafstand: de waarde van gelijkheid en praktijkvoorbeelden uit de professionele sfeer </a:t>
            </a:r>
          </a:p>
        </p:txBody>
      </p:sp>
      <p:sp>
        <p:nvSpPr>
          <p:cNvPr id="3" name="Tijdelijke aanduiding voor inhoud 2">
            <a:extLst>
              <a:ext uri="{FF2B5EF4-FFF2-40B4-BE49-F238E27FC236}">
                <a16:creationId xmlns:a16="http://schemas.microsoft.com/office/drawing/2014/main" xmlns="" id="{4849BC01-4DFD-4728-99C1-9EEBB5DCE4CD}"/>
              </a:ext>
            </a:extLst>
          </p:cNvPr>
          <p:cNvSpPr>
            <a:spLocks noGrp="1"/>
          </p:cNvSpPr>
          <p:nvPr>
            <p:ph idx="1"/>
          </p:nvPr>
        </p:nvSpPr>
        <p:spPr>
          <a:xfrm>
            <a:off x="838200" y="2155370"/>
            <a:ext cx="11139152" cy="4361339"/>
          </a:xfrm>
        </p:spPr>
        <p:txBody>
          <a:bodyPr>
            <a:normAutofit fontScale="92500" lnSpcReduction="20000"/>
          </a:bodyPr>
          <a:lstStyle/>
          <a:p>
            <a:pPr>
              <a:lnSpc>
                <a:spcPct val="150000"/>
              </a:lnSpc>
            </a:pPr>
            <a:r>
              <a:rPr lang="nl-NL" dirty="0">
                <a:latin typeface="Frutiger 45 Light" panose="00000300000000000000" pitchFamily="2" charset="0"/>
              </a:rPr>
              <a:t>Introductie en terugblik</a:t>
            </a:r>
          </a:p>
          <a:p>
            <a:pPr>
              <a:lnSpc>
                <a:spcPct val="150000"/>
              </a:lnSpc>
            </a:pPr>
            <a:r>
              <a:rPr lang="nl-NL" dirty="0">
                <a:latin typeface="Frutiger 45 Light" panose="00000300000000000000" pitchFamily="2" charset="0"/>
              </a:rPr>
              <a:t>Machtsafstand: het gedrag van Nederlandse leiders, en het nut van gelijkheid</a:t>
            </a:r>
          </a:p>
          <a:p>
            <a:pPr>
              <a:lnSpc>
                <a:spcPct val="150000"/>
              </a:lnSpc>
            </a:pPr>
            <a:r>
              <a:rPr lang="nl-NL" dirty="0">
                <a:latin typeface="Frutiger 45 Light" panose="00000300000000000000" pitchFamily="2" charset="0"/>
              </a:rPr>
              <a:t>Toegewezen of verkregen status?</a:t>
            </a:r>
          </a:p>
          <a:p>
            <a:pPr>
              <a:lnSpc>
                <a:spcPct val="150000"/>
              </a:lnSpc>
            </a:pPr>
            <a:r>
              <a:rPr lang="nl-NL" dirty="0">
                <a:latin typeface="Frutiger 45 Light" panose="00000300000000000000" pitchFamily="2" charset="0"/>
              </a:rPr>
              <a:t>Macht, gelijkheid, en werk</a:t>
            </a:r>
          </a:p>
          <a:p>
            <a:pPr>
              <a:lnSpc>
                <a:spcPct val="150000"/>
              </a:lnSpc>
            </a:pPr>
            <a:r>
              <a:rPr lang="nl-NL" dirty="0">
                <a:latin typeface="Frutiger 45 Light" panose="00000300000000000000" pitchFamily="2" charset="0"/>
              </a:rPr>
              <a:t>Communicatie, machtsafstand en onderaan beginnen in de praktijk van werk</a:t>
            </a:r>
          </a:p>
          <a:p>
            <a:endParaRPr lang="nl-NL" dirty="0"/>
          </a:p>
          <a:p>
            <a:endParaRPr lang="nl-NL" dirty="0"/>
          </a:p>
          <a:p>
            <a:endParaRPr lang="nl-NL" dirty="0"/>
          </a:p>
          <a:p>
            <a:endParaRPr lang="nl-NL" dirty="0"/>
          </a:p>
        </p:txBody>
      </p:sp>
    </p:spTree>
    <p:extLst>
      <p:ext uri="{BB962C8B-B14F-4D97-AF65-F5344CB8AC3E}">
        <p14:creationId xmlns:p14="http://schemas.microsoft.com/office/powerpoint/2010/main" val="4150578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5855" y="0"/>
            <a:ext cx="9640290" cy="6858000"/>
          </a:xfrm>
          <a:prstGeom prst="rect">
            <a:avLst/>
          </a:prstGeom>
        </p:spPr>
      </p:pic>
    </p:spTree>
    <p:extLst>
      <p:ext uri="{BB962C8B-B14F-4D97-AF65-F5344CB8AC3E}">
        <p14:creationId xmlns:p14="http://schemas.microsoft.com/office/powerpoint/2010/main" val="16880629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5855" y="0"/>
            <a:ext cx="9640290" cy="6858000"/>
          </a:xfrm>
          <a:prstGeom prst="rect">
            <a:avLst/>
          </a:prstGeom>
        </p:spPr>
      </p:pic>
    </p:spTree>
    <p:extLst>
      <p:ext uri="{BB962C8B-B14F-4D97-AF65-F5344CB8AC3E}">
        <p14:creationId xmlns:p14="http://schemas.microsoft.com/office/powerpoint/2010/main" val="16049071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3000" y="81641"/>
            <a:ext cx="8861206" cy="66783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553732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3CEA8641-B909-4B99-8D6E-BC2CC83AEC09}"/>
              </a:ext>
            </a:extLst>
          </p:cNvPr>
          <p:cNvSpPr>
            <a:spLocks noGrp="1"/>
          </p:cNvSpPr>
          <p:nvPr>
            <p:ph type="title"/>
          </p:nvPr>
        </p:nvSpPr>
        <p:spPr/>
        <p:txBody>
          <a:bodyPr>
            <a:normAutofit/>
          </a:bodyPr>
          <a:lstStyle/>
          <a:p>
            <a:r>
              <a:rPr lang="nl-NL" dirty="0" smtClean="0">
                <a:solidFill>
                  <a:srgbClr val="5A2781"/>
                </a:solidFill>
                <a:latin typeface="Frutiger" panose="020B0500000000000000" pitchFamily="34" charset="0"/>
                <a:cs typeface="Calibri Light"/>
              </a:rPr>
              <a:t>Woorden uit </a:t>
            </a:r>
            <a:r>
              <a:rPr lang="nl-NL" dirty="0">
                <a:solidFill>
                  <a:schemeClr val="accent2"/>
                </a:solidFill>
                <a:latin typeface="Frutiger" panose="020B0500000000000000" pitchFamily="34" charset="0"/>
                <a:cs typeface="Calibri Light"/>
              </a:rPr>
              <a:t>les 7</a:t>
            </a:r>
          </a:p>
        </p:txBody>
      </p:sp>
      <p:sp>
        <p:nvSpPr>
          <p:cNvPr id="4" name="Tijdelijke aanduiding voor inhoud 2">
            <a:extLst>
              <a:ext uri="{FF2B5EF4-FFF2-40B4-BE49-F238E27FC236}">
                <a16:creationId xmlns:a16="http://schemas.microsoft.com/office/drawing/2014/main" xmlns="" id="{4849BC01-4DFD-4728-99C1-9EEBB5DCE4CD}"/>
              </a:ext>
            </a:extLst>
          </p:cNvPr>
          <p:cNvSpPr txBox="1">
            <a:spLocks/>
          </p:cNvSpPr>
          <p:nvPr/>
        </p:nvSpPr>
        <p:spPr>
          <a:xfrm>
            <a:off x="838200" y="1959429"/>
            <a:ext cx="10515600" cy="421753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nl-NL" dirty="0">
                <a:latin typeface="Frutiger 45 Light" panose="00000300000000000000" pitchFamily="2" charset="0"/>
              </a:rPr>
              <a:t>de gelijkheid</a:t>
            </a:r>
          </a:p>
          <a:p>
            <a:pPr>
              <a:lnSpc>
                <a:spcPct val="150000"/>
              </a:lnSpc>
            </a:pPr>
            <a:r>
              <a:rPr lang="nl-NL" dirty="0">
                <a:latin typeface="Frutiger 45 Light" panose="00000300000000000000" pitchFamily="2" charset="0"/>
              </a:rPr>
              <a:t>de corruptie</a:t>
            </a:r>
          </a:p>
          <a:p>
            <a:pPr>
              <a:lnSpc>
                <a:spcPct val="150000"/>
              </a:lnSpc>
            </a:pPr>
            <a:r>
              <a:rPr lang="nl-NL" dirty="0">
                <a:latin typeface="Frutiger 45 Light" panose="00000300000000000000" pitchFamily="2" charset="0"/>
              </a:rPr>
              <a:t>de functie</a:t>
            </a:r>
          </a:p>
          <a:p>
            <a:pPr>
              <a:lnSpc>
                <a:spcPct val="150000"/>
              </a:lnSpc>
            </a:pPr>
            <a:r>
              <a:rPr lang="nl-NL" dirty="0">
                <a:latin typeface="Frutiger 45 Light" panose="00000300000000000000" pitchFamily="2" charset="0"/>
              </a:rPr>
              <a:t>de baas</a:t>
            </a:r>
          </a:p>
          <a:p>
            <a:pPr>
              <a:lnSpc>
                <a:spcPct val="150000"/>
              </a:lnSpc>
            </a:pPr>
            <a:r>
              <a:rPr lang="nl-NL" dirty="0">
                <a:latin typeface="Frutiger 45 Light" panose="00000300000000000000" pitchFamily="2" charset="0"/>
              </a:rPr>
              <a:t>de werkgever</a:t>
            </a:r>
          </a:p>
        </p:txBody>
      </p:sp>
    </p:spTree>
    <p:extLst>
      <p:ext uri="{BB962C8B-B14F-4D97-AF65-F5344CB8AC3E}">
        <p14:creationId xmlns:p14="http://schemas.microsoft.com/office/powerpoint/2010/main" val="21439783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3CEA8641-B909-4B99-8D6E-BC2CC83AEC09}"/>
              </a:ext>
            </a:extLst>
          </p:cNvPr>
          <p:cNvSpPr>
            <a:spLocks noGrp="1"/>
          </p:cNvSpPr>
          <p:nvPr>
            <p:ph type="title"/>
          </p:nvPr>
        </p:nvSpPr>
        <p:spPr>
          <a:xfrm>
            <a:off x="838200" y="365125"/>
            <a:ext cx="10515600" cy="1945368"/>
          </a:xfrm>
        </p:spPr>
        <p:txBody>
          <a:bodyPr>
            <a:noAutofit/>
          </a:bodyPr>
          <a:lstStyle/>
          <a:p>
            <a:r>
              <a:rPr lang="nl-NL" sz="4000" b="1" dirty="0">
                <a:solidFill>
                  <a:schemeClr val="accent2"/>
                </a:solidFill>
                <a:latin typeface="Frutiger" panose="020B0500000000000000" pitchFamily="34" charset="0"/>
                <a:cs typeface="Calibri Light"/>
              </a:rPr>
              <a:t>Les 8 </a:t>
            </a:r>
            <a:r>
              <a:rPr lang="nl-NL" sz="4000" dirty="0">
                <a:solidFill>
                  <a:srgbClr val="5A2781"/>
                </a:solidFill>
                <a:latin typeface="Frutiger" panose="020B0500000000000000" pitchFamily="34" charset="0"/>
                <a:cs typeface="Calibri Light"/>
              </a:rPr>
              <a:t>Competitieve en zorgende culturen: gelijkheid vanuit cultureel perspectief </a:t>
            </a:r>
          </a:p>
        </p:txBody>
      </p:sp>
      <p:sp>
        <p:nvSpPr>
          <p:cNvPr id="3" name="Tijdelijke aanduiding voor inhoud 2">
            <a:extLst>
              <a:ext uri="{FF2B5EF4-FFF2-40B4-BE49-F238E27FC236}">
                <a16:creationId xmlns:a16="http://schemas.microsoft.com/office/drawing/2014/main" xmlns="" id="{4849BC01-4DFD-4728-99C1-9EEBB5DCE4CD}"/>
              </a:ext>
            </a:extLst>
          </p:cNvPr>
          <p:cNvSpPr>
            <a:spLocks noGrp="1"/>
          </p:cNvSpPr>
          <p:nvPr>
            <p:ph idx="1"/>
          </p:nvPr>
        </p:nvSpPr>
        <p:spPr>
          <a:xfrm>
            <a:off x="838200" y="2792185"/>
            <a:ext cx="10515600" cy="3384777"/>
          </a:xfrm>
        </p:spPr>
        <p:txBody>
          <a:bodyPr/>
          <a:lstStyle/>
          <a:p>
            <a:pPr>
              <a:lnSpc>
                <a:spcPct val="150000"/>
              </a:lnSpc>
            </a:pPr>
            <a:r>
              <a:rPr lang="nl-NL" dirty="0">
                <a:latin typeface="Frutiger 45 Light" panose="00000300000000000000" pitchFamily="2" charset="0"/>
              </a:rPr>
              <a:t>Introductie en terugblik</a:t>
            </a:r>
          </a:p>
          <a:p>
            <a:pPr>
              <a:lnSpc>
                <a:spcPct val="150000"/>
              </a:lnSpc>
            </a:pPr>
            <a:r>
              <a:rPr lang="nl-NL" dirty="0">
                <a:latin typeface="Frutiger 45 Light" panose="00000300000000000000" pitchFamily="2" charset="0"/>
              </a:rPr>
              <a:t>Wat zijn competitieve en zorgende culturen? </a:t>
            </a:r>
          </a:p>
          <a:p>
            <a:pPr>
              <a:lnSpc>
                <a:spcPct val="150000"/>
              </a:lnSpc>
            </a:pPr>
            <a:r>
              <a:rPr lang="nl-NL" dirty="0">
                <a:latin typeface="Frutiger 45 Light" panose="00000300000000000000" pitchFamily="2" charset="0"/>
              </a:rPr>
              <a:t>Competitieve en zorgende culturen in de praktijk van gelijkheid</a:t>
            </a:r>
          </a:p>
          <a:p>
            <a:endParaRPr lang="nl-NL" dirty="0"/>
          </a:p>
          <a:p>
            <a:endParaRPr lang="nl-NL" dirty="0" smtClean="0"/>
          </a:p>
        </p:txBody>
      </p:sp>
    </p:spTree>
    <p:extLst>
      <p:ext uri="{BB962C8B-B14F-4D97-AF65-F5344CB8AC3E}">
        <p14:creationId xmlns:p14="http://schemas.microsoft.com/office/powerpoint/2010/main" val="18923735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4064" y="362062"/>
            <a:ext cx="8971852" cy="5979248"/>
          </a:xfrm>
          <a:prstGeom prst="rect">
            <a:avLst/>
          </a:prstGeom>
        </p:spPr>
      </p:pic>
    </p:spTree>
    <p:extLst>
      <p:ext uri="{BB962C8B-B14F-4D97-AF65-F5344CB8AC3E}">
        <p14:creationId xmlns:p14="http://schemas.microsoft.com/office/powerpoint/2010/main" val="36461758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3CEA8641-B909-4B99-8D6E-BC2CC83AEC09}"/>
              </a:ext>
            </a:extLst>
          </p:cNvPr>
          <p:cNvSpPr>
            <a:spLocks noGrp="1"/>
          </p:cNvSpPr>
          <p:nvPr>
            <p:ph type="title"/>
          </p:nvPr>
        </p:nvSpPr>
        <p:spPr/>
        <p:txBody>
          <a:bodyPr>
            <a:normAutofit/>
          </a:bodyPr>
          <a:lstStyle/>
          <a:p>
            <a:r>
              <a:rPr lang="nl-NL" dirty="0" smtClean="0">
                <a:solidFill>
                  <a:srgbClr val="5A2781"/>
                </a:solidFill>
                <a:latin typeface="Frutiger" panose="020B0500000000000000" pitchFamily="34" charset="0"/>
                <a:cs typeface="Calibri Light"/>
              </a:rPr>
              <a:t>Woorden uit </a:t>
            </a:r>
            <a:r>
              <a:rPr lang="nl-NL" dirty="0">
                <a:solidFill>
                  <a:schemeClr val="accent2"/>
                </a:solidFill>
                <a:latin typeface="Frutiger" panose="020B0500000000000000" pitchFamily="34" charset="0"/>
                <a:cs typeface="Calibri Light"/>
              </a:rPr>
              <a:t>les 8</a:t>
            </a:r>
          </a:p>
        </p:txBody>
      </p:sp>
      <p:sp>
        <p:nvSpPr>
          <p:cNvPr id="5" name="Tijdelijke aanduiding voor inhoud 2">
            <a:extLst>
              <a:ext uri="{FF2B5EF4-FFF2-40B4-BE49-F238E27FC236}">
                <a16:creationId xmlns:a16="http://schemas.microsoft.com/office/drawing/2014/main" xmlns="" id="{4849BC01-4DFD-4728-99C1-9EEBB5DCE4CD}"/>
              </a:ext>
            </a:extLst>
          </p:cNvPr>
          <p:cNvSpPr txBox="1">
            <a:spLocks/>
          </p:cNvSpPr>
          <p:nvPr/>
        </p:nvSpPr>
        <p:spPr>
          <a:xfrm>
            <a:off x="838200" y="1959429"/>
            <a:ext cx="10515600" cy="421753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pPr>
            <a:r>
              <a:rPr lang="nl-NL" dirty="0">
                <a:latin typeface="Frutiger 45 Light" panose="00000300000000000000" pitchFamily="2" charset="0"/>
              </a:rPr>
              <a:t>de zorg</a:t>
            </a:r>
          </a:p>
          <a:p>
            <a:pPr lvl="0">
              <a:lnSpc>
                <a:spcPct val="150000"/>
              </a:lnSpc>
            </a:pPr>
            <a:r>
              <a:rPr lang="nl-NL" dirty="0">
                <a:latin typeface="Frutiger 45 Light" panose="00000300000000000000" pitchFamily="2" charset="0"/>
              </a:rPr>
              <a:t>de competitie</a:t>
            </a:r>
          </a:p>
          <a:p>
            <a:pPr lvl="0">
              <a:lnSpc>
                <a:spcPct val="150000"/>
              </a:lnSpc>
            </a:pPr>
            <a:r>
              <a:rPr lang="nl-NL" dirty="0">
                <a:latin typeface="Frutiger 45 Light" panose="00000300000000000000" pitchFamily="2" charset="0"/>
              </a:rPr>
              <a:t>de politiek</a:t>
            </a:r>
          </a:p>
          <a:p>
            <a:pPr lvl="0">
              <a:lnSpc>
                <a:spcPct val="150000"/>
              </a:lnSpc>
            </a:pPr>
            <a:r>
              <a:rPr lang="nl-NL" dirty="0">
                <a:latin typeface="Frutiger 45 Light" panose="00000300000000000000" pitchFamily="2" charset="0"/>
              </a:rPr>
              <a:t>de LHBT-gemeenschap</a:t>
            </a:r>
          </a:p>
          <a:p>
            <a:pPr>
              <a:lnSpc>
                <a:spcPct val="150000"/>
              </a:lnSpc>
            </a:pPr>
            <a:r>
              <a:rPr lang="nl-NL" dirty="0">
                <a:latin typeface="Frutiger 45 Light" panose="00000300000000000000" pitchFamily="2" charset="0"/>
              </a:rPr>
              <a:t>Lesbisch, Homoseksueel, Biseksueel, Transgender</a:t>
            </a:r>
          </a:p>
        </p:txBody>
      </p:sp>
    </p:spTree>
    <p:extLst>
      <p:ext uri="{BB962C8B-B14F-4D97-AF65-F5344CB8AC3E}">
        <p14:creationId xmlns:p14="http://schemas.microsoft.com/office/powerpoint/2010/main" val="3424149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5855" y="0"/>
            <a:ext cx="9640290" cy="6858000"/>
          </a:xfrm>
          <a:prstGeom prst="rect">
            <a:avLst/>
          </a:prstGeom>
        </p:spPr>
      </p:pic>
    </p:spTree>
    <p:extLst>
      <p:ext uri="{BB962C8B-B14F-4D97-AF65-F5344CB8AC3E}">
        <p14:creationId xmlns:p14="http://schemas.microsoft.com/office/powerpoint/2010/main" val="2627685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49148DFE-9565-4197-8E53-6EE8389BD07F}"/>
              </a:ext>
            </a:extLst>
          </p:cNvPr>
          <p:cNvSpPr>
            <a:spLocks noGrp="1"/>
          </p:cNvSpPr>
          <p:nvPr>
            <p:ph type="title"/>
          </p:nvPr>
        </p:nvSpPr>
        <p:spPr>
          <a:xfrm>
            <a:off x="838200" y="365124"/>
            <a:ext cx="10515600" cy="1806575"/>
          </a:xfrm>
        </p:spPr>
        <p:txBody>
          <a:bodyPr>
            <a:normAutofit/>
          </a:bodyPr>
          <a:lstStyle/>
          <a:p>
            <a:r>
              <a:rPr lang="nl-NL" sz="4000" b="1" dirty="0">
                <a:solidFill>
                  <a:schemeClr val="accent2"/>
                </a:solidFill>
                <a:latin typeface="Frutiger" panose="020B0500000000000000" pitchFamily="34" charset="0"/>
                <a:cs typeface="Calibri Light"/>
              </a:rPr>
              <a:t>Les 9 </a:t>
            </a:r>
            <a:r>
              <a:rPr lang="nl-NL" sz="4000" dirty="0">
                <a:solidFill>
                  <a:srgbClr val="5A2781"/>
                </a:solidFill>
                <a:latin typeface="Frutiger" panose="020B0500000000000000" pitchFamily="34" charset="0"/>
                <a:cs typeface="Calibri Light"/>
              </a:rPr>
              <a:t>Competitieve en zorgende culturen: solidariteit vanuit cultureel perspectief </a:t>
            </a:r>
          </a:p>
        </p:txBody>
      </p:sp>
      <p:sp>
        <p:nvSpPr>
          <p:cNvPr id="6" name="Tijdelijke aanduiding voor inhoud 5">
            <a:extLst>
              <a:ext uri="{FF2B5EF4-FFF2-40B4-BE49-F238E27FC236}">
                <a16:creationId xmlns:a16="http://schemas.microsoft.com/office/drawing/2014/main" xmlns="" id="{7F737850-666B-4747-A3D9-81143E645218}"/>
              </a:ext>
            </a:extLst>
          </p:cNvPr>
          <p:cNvSpPr>
            <a:spLocks noGrp="1"/>
          </p:cNvSpPr>
          <p:nvPr>
            <p:ph idx="1"/>
          </p:nvPr>
        </p:nvSpPr>
        <p:spPr>
          <a:xfrm>
            <a:off x="838200" y="2498271"/>
            <a:ext cx="10515600" cy="3678692"/>
          </a:xfrm>
        </p:spPr>
        <p:txBody>
          <a:bodyPr/>
          <a:lstStyle/>
          <a:p>
            <a:pPr>
              <a:lnSpc>
                <a:spcPct val="150000"/>
              </a:lnSpc>
            </a:pPr>
            <a:r>
              <a:rPr lang="nl-NL" dirty="0">
                <a:latin typeface="Frutiger 45 Light" panose="00000300000000000000" pitchFamily="2" charset="0"/>
              </a:rPr>
              <a:t>Introductie en terugblik</a:t>
            </a:r>
          </a:p>
          <a:p>
            <a:pPr>
              <a:lnSpc>
                <a:spcPct val="150000"/>
              </a:lnSpc>
            </a:pPr>
            <a:r>
              <a:rPr lang="nl-NL" dirty="0">
                <a:latin typeface="Frutiger 45 Light" panose="00000300000000000000" pitchFamily="2" charset="0"/>
              </a:rPr>
              <a:t>Kennismaking met de zorgende Nederlandse cultuur in Zeeland</a:t>
            </a:r>
          </a:p>
          <a:p>
            <a:pPr>
              <a:lnSpc>
                <a:spcPct val="150000"/>
              </a:lnSpc>
            </a:pPr>
            <a:r>
              <a:rPr lang="nl-NL" dirty="0">
                <a:latin typeface="Frutiger 45 Light" panose="00000300000000000000" pitchFamily="2" charset="0"/>
              </a:rPr>
              <a:t>Zorgende cultuur en solidariteit in de praktijk</a:t>
            </a:r>
          </a:p>
          <a:p>
            <a:endParaRPr lang="nl-NL" dirty="0"/>
          </a:p>
          <a:p>
            <a:endParaRPr lang="nl-NL" dirty="0"/>
          </a:p>
        </p:txBody>
      </p:sp>
    </p:spTree>
    <p:extLst>
      <p:ext uri="{BB962C8B-B14F-4D97-AF65-F5344CB8AC3E}">
        <p14:creationId xmlns:p14="http://schemas.microsoft.com/office/powerpoint/2010/main" val="11864945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5855" y="0"/>
            <a:ext cx="9640290" cy="6858000"/>
          </a:xfrm>
          <a:prstGeom prst="rect">
            <a:avLst/>
          </a:prstGeom>
        </p:spPr>
      </p:pic>
    </p:spTree>
    <p:extLst>
      <p:ext uri="{BB962C8B-B14F-4D97-AF65-F5344CB8AC3E}">
        <p14:creationId xmlns:p14="http://schemas.microsoft.com/office/powerpoint/2010/main" val="2490343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5855" y="0"/>
            <a:ext cx="9640290" cy="6858000"/>
          </a:xfrm>
          <a:prstGeom prst="rect">
            <a:avLst/>
          </a:prstGeom>
        </p:spPr>
      </p:pic>
    </p:spTree>
    <p:extLst>
      <p:ext uri="{BB962C8B-B14F-4D97-AF65-F5344CB8AC3E}">
        <p14:creationId xmlns:p14="http://schemas.microsoft.com/office/powerpoint/2010/main" val="6421135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xmlns="" id="{3CEA8641-B909-4B99-8D6E-BC2CC83AEC09}"/>
              </a:ext>
            </a:extLst>
          </p:cNvPr>
          <p:cNvSpPr txBox="1">
            <a:spLocks/>
          </p:cNvSpPr>
          <p:nvPr/>
        </p:nvSpPr>
        <p:spPr>
          <a:xfrm>
            <a:off x="838200" y="365125"/>
            <a:ext cx="10515600" cy="1471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4000" b="1" dirty="0" smtClean="0">
                <a:solidFill>
                  <a:schemeClr val="accent2"/>
                </a:solidFill>
                <a:latin typeface="Frutiger" panose="020B0500000000000000" pitchFamily="34" charset="0"/>
                <a:cs typeface="Calibri Light"/>
              </a:rPr>
              <a:t>Les 2 </a:t>
            </a:r>
            <a:r>
              <a:rPr lang="nl-NL" sz="4000" dirty="0" smtClean="0">
                <a:solidFill>
                  <a:srgbClr val="5A2781"/>
                </a:solidFill>
                <a:latin typeface="Frutiger" panose="020B0500000000000000" pitchFamily="34" charset="0"/>
                <a:cs typeface="Calibri Light"/>
              </a:rPr>
              <a:t>Wat is cultuur? ‘Groepsgerichte’ en ‘individugerichte’ culturen</a:t>
            </a:r>
            <a:endParaRPr lang="nl-NL" sz="4000" dirty="0">
              <a:solidFill>
                <a:srgbClr val="5A2781"/>
              </a:solidFill>
              <a:latin typeface="Frutiger" panose="020B0500000000000000" pitchFamily="34" charset="0"/>
              <a:cs typeface="Calibri Light"/>
            </a:endParaRPr>
          </a:p>
        </p:txBody>
      </p:sp>
      <p:sp>
        <p:nvSpPr>
          <p:cNvPr id="9" name="Tijdelijke aanduiding voor inhoud 2">
            <a:extLst>
              <a:ext uri="{FF2B5EF4-FFF2-40B4-BE49-F238E27FC236}">
                <a16:creationId xmlns:a16="http://schemas.microsoft.com/office/drawing/2014/main" xmlns="" id="{4849BC01-4DFD-4728-99C1-9EEBB5DCE4CD}"/>
              </a:ext>
            </a:extLst>
          </p:cNvPr>
          <p:cNvSpPr>
            <a:spLocks noGrp="1"/>
          </p:cNvSpPr>
          <p:nvPr>
            <p:ph idx="1"/>
          </p:nvPr>
        </p:nvSpPr>
        <p:spPr>
          <a:xfrm>
            <a:off x="838200" y="2114549"/>
            <a:ext cx="10515600" cy="4062413"/>
          </a:xfrm>
        </p:spPr>
        <p:txBody>
          <a:bodyPr>
            <a:normAutofit/>
          </a:bodyPr>
          <a:lstStyle/>
          <a:p>
            <a:pPr algn="just">
              <a:lnSpc>
                <a:spcPct val="150000"/>
              </a:lnSpc>
            </a:pPr>
            <a:r>
              <a:rPr lang="nl-NL" dirty="0">
                <a:latin typeface="Frutiger 45 Light" panose="00000300000000000000" pitchFamily="2" charset="0"/>
              </a:rPr>
              <a:t>Introductie en terugblik</a:t>
            </a:r>
          </a:p>
          <a:p>
            <a:pPr>
              <a:lnSpc>
                <a:spcPct val="150000"/>
              </a:lnSpc>
            </a:pPr>
            <a:r>
              <a:rPr lang="nl-NL" dirty="0">
                <a:latin typeface="Frutiger 45 Light" panose="00000300000000000000" pitchFamily="2" charset="0"/>
              </a:rPr>
              <a:t>Wat is cultuur?</a:t>
            </a:r>
          </a:p>
          <a:p>
            <a:pPr>
              <a:lnSpc>
                <a:spcPct val="150000"/>
              </a:lnSpc>
            </a:pPr>
            <a:r>
              <a:rPr lang="nl-NL" dirty="0">
                <a:latin typeface="Frutiger 45 Light" panose="00000300000000000000" pitchFamily="2" charset="0"/>
              </a:rPr>
              <a:t>Lagen van cultuur</a:t>
            </a:r>
          </a:p>
          <a:p>
            <a:pPr>
              <a:lnSpc>
                <a:spcPct val="150000"/>
              </a:lnSpc>
            </a:pPr>
            <a:r>
              <a:rPr lang="nl-NL" dirty="0">
                <a:latin typeface="Frutiger 45 Light" panose="00000300000000000000" pitchFamily="2" charset="0"/>
              </a:rPr>
              <a:t>Groepsgerichte en individugerichte culturen</a:t>
            </a:r>
          </a:p>
        </p:txBody>
      </p:sp>
    </p:spTree>
    <p:extLst>
      <p:ext uri="{BB962C8B-B14F-4D97-AF65-F5344CB8AC3E}">
        <p14:creationId xmlns:p14="http://schemas.microsoft.com/office/powerpoint/2010/main" val="87045783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3CEA8641-B909-4B99-8D6E-BC2CC83AEC09}"/>
              </a:ext>
            </a:extLst>
          </p:cNvPr>
          <p:cNvSpPr>
            <a:spLocks noGrp="1"/>
          </p:cNvSpPr>
          <p:nvPr>
            <p:ph type="title"/>
          </p:nvPr>
        </p:nvSpPr>
        <p:spPr/>
        <p:txBody>
          <a:bodyPr>
            <a:normAutofit/>
          </a:bodyPr>
          <a:lstStyle/>
          <a:p>
            <a:r>
              <a:rPr lang="nl-NL" dirty="0" smtClean="0">
                <a:solidFill>
                  <a:srgbClr val="5A2781"/>
                </a:solidFill>
                <a:latin typeface="Frutiger" panose="020B0500000000000000" pitchFamily="34" charset="0"/>
                <a:cs typeface="Calibri Light"/>
              </a:rPr>
              <a:t>Woorden uit</a:t>
            </a:r>
            <a:r>
              <a:rPr lang="nl-NL" b="1" dirty="0" smtClean="0">
                <a:solidFill>
                  <a:schemeClr val="accent2"/>
                </a:solidFill>
                <a:latin typeface="Frutiger" panose="020B0500000000000000" pitchFamily="34" charset="0"/>
                <a:cs typeface="Calibri Light"/>
              </a:rPr>
              <a:t> </a:t>
            </a:r>
            <a:r>
              <a:rPr lang="nl-NL" dirty="0">
                <a:solidFill>
                  <a:schemeClr val="accent2"/>
                </a:solidFill>
                <a:latin typeface="Frutiger" panose="020B0500000000000000" pitchFamily="34" charset="0"/>
                <a:cs typeface="Calibri Light"/>
              </a:rPr>
              <a:t>les 9</a:t>
            </a:r>
          </a:p>
        </p:txBody>
      </p:sp>
      <p:sp>
        <p:nvSpPr>
          <p:cNvPr id="5" name="Tijdelijke aanduiding voor inhoud 2">
            <a:extLst>
              <a:ext uri="{FF2B5EF4-FFF2-40B4-BE49-F238E27FC236}">
                <a16:creationId xmlns:a16="http://schemas.microsoft.com/office/drawing/2014/main" xmlns="" id="{4849BC01-4DFD-4728-99C1-9EEBB5DCE4CD}"/>
              </a:ext>
            </a:extLst>
          </p:cNvPr>
          <p:cNvSpPr txBox="1">
            <a:spLocks/>
          </p:cNvSpPr>
          <p:nvPr/>
        </p:nvSpPr>
        <p:spPr>
          <a:xfrm>
            <a:off x="838200" y="1959429"/>
            <a:ext cx="10515600" cy="421753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nl-NL" dirty="0">
                <a:latin typeface="Frutiger 45 Light" panose="00000300000000000000" pitchFamily="2" charset="0"/>
              </a:rPr>
              <a:t>de prestatie</a:t>
            </a:r>
          </a:p>
          <a:p>
            <a:pPr>
              <a:lnSpc>
                <a:spcPct val="150000"/>
              </a:lnSpc>
            </a:pPr>
            <a:r>
              <a:rPr lang="nl-NL" dirty="0">
                <a:latin typeface="Frutiger 45 Light" panose="00000300000000000000" pitchFamily="2" charset="0"/>
              </a:rPr>
              <a:t>het vrijwilligerswerk</a:t>
            </a:r>
          </a:p>
          <a:p>
            <a:pPr>
              <a:lnSpc>
                <a:spcPct val="150000"/>
              </a:lnSpc>
            </a:pPr>
            <a:r>
              <a:rPr lang="nl-NL" dirty="0">
                <a:latin typeface="Frutiger 45 Light" panose="00000300000000000000" pitchFamily="2" charset="0"/>
              </a:rPr>
              <a:t>de solidariteit</a:t>
            </a:r>
          </a:p>
          <a:p>
            <a:pPr>
              <a:lnSpc>
                <a:spcPct val="150000"/>
              </a:lnSpc>
            </a:pPr>
            <a:r>
              <a:rPr lang="nl-NL" dirty="0">
                <a:latin typeface="Frutiger 45 Light" panose="00000300000000000000" pitchFamily="2" charset="0"/>
              </a:rPr>
              <a:t>de bejaarden</a:t>
            </a:r>
          </a:p>
          <a:p>
            <a:pPr>
              <a:lnSpc>
                <a:spcPct val="150000"/>
              </a:lnSpc>
            </a:pPr>
            <a:r>
              <a:rPr lang="nl-NL" dirty="0">
                <a:latin typeface="Frutiger 45 Light" panose="00000300000000000000" pitchFamily="2" charset="0"/>
              </a:rPr>
              <a:t>de rolverdeling</a:t>
            </a:r>
          </a:p>
        </p:txBody>
      </p:sp>
    </p:spTree>
    <p:extLst>
      <p:ext uri="{BB962C8B-B14F-4D97-AF65-F5344CB8AC3E}">
        <p14:creationId xmlns:p14="http://schemas.microsoft.com/office/powerpoint/2010/main" val="207917102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49148DFE-9565-4197-8E53-6EE8389BD07F}"/>
              </a:ext>
            </a:extLst>
          </p:cNvPr>
          <p:cNvSpPr>
            <a:spLocks noGrp="1"/>
          </p:cNvSpPr>
          <p:nvPr>
            <p:ph type="title"/>
          </p:nvPr>
        </p:nvSpPr>
        <p:spPr>
          <a:xfrm>
            <a:off x="838200" y="365125"/>
            <a:ext cx="10515600" cy="1937204"/>
          </a:xfrm>
        </p:spPr>
        <p:txBody>
          <a:bodyPr>
            <a:noAutofit/>
          </a:bodyPr>
          <a:lstStyle/>
          <a:p>
            <a:r>
              <a:rPr lang="nl-NL" sz="4000" b="1" dirty="0">
                <a:solidFill>
                  <a:schemeClr val="accent2"/>
                </a:solidFill>
                <a:latin typeface="Frutiger" panose="020B0500000000000000" pitchFamily="34" charset="0"/>
                <a:cs typeface="Calibri Light"/>
              </a:rPr>
              <a:t>Les 10 </a:t>
            </a:r>
            <a:r>
              <a:rPr lang="nl-NL" sz="4000" dirty="0">
                <a:solidFill>
                  <a:srgbClr val="5A2781"/>
                </a:solidFill>
                <a:latin typeface="Frutiger" panose="020B0500000000000000" pitchFamily="34" charset="0"/>
                <a:cs typeface="Calibri Light"/>
              </a:rPr>
              <a:t>Erend en praktisch denken: over respect en </a:t>
            </a:r>
            <a:r>
              <a:rPr lang="nl-NL" sz="4000" dirty="0" smtClean="0">
                <a:solidFill>
                  <a:srgbClr val="5A2781"/>
                </a:solidFill>
                <a:latin typeface="Frutiger" panose="020B0500000000000000" pitchFamily="34" charset="0"/>
                <a:cs typeface="Calibri Light"/>
              </a:rPr>
              <a:t>belediging en </a:t>
            </a:r>
            <a:r>
              <a:rPr lang="nl-NL" sz="4000" dirty="0">
                <a:solidFill>
                  <a:srgbClr val="5A2781"/>
                </a:solidFill>
                <a:latin typeface="Frutiger" panose="020B0500000000000000" pitchFamily="34" charset="0"/>
                <a:cs typeface="Calibri Light"/>
              </a:rPr>
              <a:t>over ‘eervol’ of ‘eerlijk’ zijn </a:t>
            </a:r>
          </a:p>
        </p:txBody>
      </p:sp>
      <p:sp>
        <p:nvSpPr>
          <p:cNvPr id="6" name="Tijdelijke aanduiding voor inhoud 5">
            <a:extLst>
              <a:ext uri="{FF2B5EF4-FFF2-40B4-BE49-F238E27FC236}">
                <a16:creationId xmlns:a16="http://schemas.microsoft.com/office/drawing/2014/main" xmlns="" id="{7F737850-666B-4747-A3D9-81143E645218}"/>
              </a:ext>
            </a:extLst>
          </p:cNvPr>
          <p:cNvSpPr>
            <a:spLocks noGrp="1"/>
          </p:cNvSpPr>
          <p:nvPr>
            <p:ph idx="1"/>
          </p:nvPr>
        </p:nvSpPr>
        <p:spPr>
          <a:xfrm>
            <a:off x="838200" y="2751365"/>
            <a:ext cx="10515600" cy="3425598"/>
          </a:xfrm>
        </p:spPr>
        <p:txBody>
          <a:bodyPr>
            <a:normAutofit/>
          </a:bodyPr>
          <a:lstStyle/>
          <a:p>
            <a:pPr>
              <a:lnSpc>
                <a:spcPct val="150000"/>
              </a:lnSpc>
            </a:pPr>
            <a:r>
              <a:rPr lang="nl-NL" dirty="0">
                <a:latin typeface="Frutiger 45 Light" panose="00000300000000000000" pitchFamily="2" charset="0"/>
              </a:rPr>
              <a:t>Introductie en terugblik</a:t>
            </a:r>
          </a:p>
          <a:p>
            <a:pPr>
              <a:lnSpc>
                <a:spcPct val="150000"/>
              </a:lnSpc>
            </a:pPr>
            <a:r>
              <a:rPr lang="nl-NL" dirty="0">
                <a:latin typeface="Frutiger 45 Light" panose="00000300000000000000" pitchFamily="2" charset="0"/>
              </a:rPr>
              <a:t>Erend en Praktisch denken</a:t>
            </a:r>
          </a:p>
          <a:p>
            <a:pPr>
              <a:lnSpc>
                <a:spcPct val="150000"/>
              </a:lnSpc>
            </a:pPr>
            <a:r>
              <a:rPr lang="nl-NL" dirty="0">
                <a:latin typeface="Frutiger 45 Light" panose="00000300000000000000" pitchFamily="2" charset="0"/>
              </a:rPr>
              <a:t>Erend en Praktisch denken – verbanden en oorsprong</a:t>
            </a:r>
          </a:p>
          <a:p>
            <a:pPr>
              <a:lnSpc>
                <a:spcPct val="150000"/>
              </a:lnSpc>
            </a:pPr>
            <a:endParaRPr lang="nl-NL" dirty="0">
              <a:latin typeface="Frutiger 45 Light" panose="00000300000000000000" pitchFamily="2" charset="0"/>
            </a:endParaRPr>
          </a:p>
        </p:txBody>
      </p:sp>
    </p:spTree>
    <p:extLst>
      <p:ext uri="{BB962C8B-B14F-4D97-AF65-F5344CB8AC3E}">
        <p14:creationId xmlns:p14="http://schemas.microsoft.com/office/powerpoint/2010/main" val="12438793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5855" y="0"/>
            <a:ext cx="9640290" cy="6858000"/>
          </a:xfrm>
          <a:prstGeom prst="rect">
            <a:avLst/>
          </a:prstGeom>
        </p:spPr>
      </p:pic>
    </p:spTree>
    <p:extLst>
      <p:ext uri="{BB962C8B-B14F-4D97-AF65-F5344CB8AC3E}">
        <p14:creationId xmlns:p14="http://schemas.microsoft.com/office/powerpoint/2010/main" val="9511044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3CEA8641-B909-4B99-8D6E-BC2CC83AEC09}"/>
              </a:ext>
            </a:extLst>
          </p:cNvPr>
          <p:cNvSpPr>
            <a:spLocks noGrp="1"/>
          </p:cNvSpPr>
          <p:nvPr>
            <p:ph type="title"/>
          </p:nvPr>
        </p:nvSpPr>
        <p:spPr/>
        <p:txBody>
          <a:bodyPr>
            <a:normAutofit/>
          </a:bodyPr>
          <a:lstStyle/>
          <a:p>
            <a:r>
              <a:rPr lang="nl-NL" dirty="0" smtClean="0">
                <a:solidFill>
                  <a:srgbClr val="5A2781"/>
                </a:solidFill>
                <a:latin typeface="Frutiger" panose="020B0500000000000000" pitchFamily="34" charset="0"/>
                <a:cs typeface="Calibri Light"/>
              </a:rPr>
              <a:t>Woorden uit </a:t>
            </a:r>
            <a:r>
              <a:rPr lang="nl-NL" dirty="0">
                <a:solidFill>
                  <a:schemeClr val="accent2"/>
                </a:solidFill>
                <a:latin typeface="Frutiger" panose="020B0500000000000000" pitchFamily="34" charset="0"/>
                <a:cs typeface="Calibri Light"/>
              </a:rPr>
              <a:t>les 10</a:t>
            </a:r>
          </a:p>
        </p:txBody>
      </p:sp>
      <p:sp>
        <p:nvSpPr>
          <p:cNvPr id="6" name="Tijdelijke aanduiding voor inhoud 2">
            <a:extLst>
              <a:ext uri="{FF2B5EF4-FFF2-40B4-BE49-F238E27FC236}">
                <a16:creationId xmlns:a16="http://schemas.microsoft.com/office/drawing/2014/main" xmlns="" id="{4849BC01-4DFD-4728-99C1-9EEBB5DCE4CD}"/>
              </a:ext>
            </a:extLst>
          </p:cNvPr>
          <p:cNvSpPr txBox="1">
            <a:spLocks/>
          </p:cNvSpPr>
          <p:nvPr/>
        </p:nvSpPr>
        <p:spPr>
          <a:xfrm>
            <a:off x="838200" y="1959429"/>
            <a:ext cx="10515600" cy="421753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nl-NL" dirty="0">
                <a:latin typeface="Frutiger 45 Light" panose="00000300000000000000" pitchFamily="2" charset="0"/>
              </a:rPr>
              <a:t>de eer</a:t>
            </a:r>
          </a:p>
          <a:p>
            <a:pPr>
              <a:lnSpc>
                <a:spcPct val="150000"/>
              </a:lnSpc>
            </a:pPr>
            <a:r>
              <a:rPr lang="nl-NL" dirty="0">
                <a:latin typeface="Frutiger 45 Light" panose="00000300000000000000" pitchFamily="2" charset="0"/>
              </a:rPr>
              <a:t>praktisch</a:t>
            </a:r>
          </a:p>
          <a:p>
            <a:pPr>
              <a:lnSpc>
                <a:spcPct val="150000"/>
              </a:lnSpc>
            </a:pPr>
            <a:r>
              <a:rPr lang="nl-NL" dirty="0">
                <a:latin typeface="Frutiger 45 Light" panose="00000300000000000000" pitchFamily="2" charset="0"/>
              </a:rPr>
              <a:t>de titel</a:t>
            </a:r>
          </a:p>
          <a:p>
            <a:pPr>
              <a:lnSpc>
                <a:spcPct val="150000"/>
              </a:lnSpc>
            </a:pPr>
            <a:r>
              <a:rPr lang="nl-NL" dirty="0">
                <a:latin typeface="Frutiger 45 Light" panose="00000300000000000000" pitchFamily="2" charset="0"/>
              </a:rPr>
              <a:t>het cadeau (het </a:t>
            </a:r>
            <a:r>
              <a:rPr lang="nl-NL" dirty="0" err="1">
                <a:latin typeface="Frutiger 45 Light" panose="00000300000000000000" pitchFamily="2" charset="0"/>
              </a:rPr>
              <a:t>kado</a:t>
            </a:r>
            <a:r>
              <a:rPr lang="nl-NL" dirty="0">
                <a:latin typeface="Frutiger 45 Light" panose="00000300000000000000" pitchFamily="2" charset="0"/>
              </a:rPr>
              <a:t>)</a:t>
            </a:r>
          </a:p>
          <a:p>
            <a:pPr>
              <a:lnSpc>
                <a:spcPct val="150000"/>
              </a:lnSpc>
            </a:pPr>
            <a:r>
              <a:rPr lang="nl-NL" dirty="0">
                <a:latin typeface="Frutiger 45 Light" panose="00000300000000000000" pitchFamily="2" charset="0"/>
              </a:rPr>
              <a:t>de eerlijkheid</a:t>
            </a:r>
          </a:p>
        </p:txBody>
      </p:sp>
    </p:spTree>
    <p:extLst>
      <p:ext uri="{BB962C8B-B14F-4D97-AF65-F5344CB8AC3E}">
        <p14:creationId xmlns:p14="http://schemas.microsoft.com/office/powerpoint/2010/main" val="21344490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49148DFE-9565-4197-8E53-6EE8389BD07F}"/>
              </a:ext>
            </a:extLst>
          </p:cNvPr>
          <p:cNvSpPr>
            <a:spLocks noGrp="1"/>
          </p:cNvSpPr>
          <p:nvPr>
            <p:ph type="title"/>
          </p:nvPr>
        </p:nvSpPr>
        <p:spPr>
          <a:xfrm>
            <a:off x="838200" y="365125"/>
            <a:ext cx="10515600" cy="1545318"/>
          </a:xfrm>
        </p:spPr>
        <p:txBody>
          <a:bodyPr>
            <a:normAutofit fontScale="90000"/>
          </a:bodyPr>
          <a:lstStyle/>
          <a:p>
            <a:r>
              <a:rPr lang="nl-NL" b="1" dirty="0">
                <a:solidFill>
                  <a:schemeClr val="accent2"/>
                </a:solidFill>
                <a:latin typeface="Frutiger" panose="020B0500000000000000" pitchFamily="34" charset="0"/>
              </a:rPr>
              <a:t>Les </a:t>
            </a:r>
            <a:r>
              <a:rPr lang="nl-NL" b="1" dirty="0" smtClean="0">
                <a:solidFill>
                  <a:schemeClr val="accent2"/>
                </a:solidFill>
                <a:latin typeface="Frutiger" panose="020B0500000000000000" pitchFamily="34" charset="0"/>
              </a:rPr>
              <a:t>11 </a:t>
            </a:r>
            <a:r>
              <a:rPr lang="nl-NL" dirty="0">
                <a:solidFill>
                  <a:srgbClr val="5A2781"/>
                </a:solidFill>
                <a:latin typeface="Frutiger" panose="020B0500000000000000" pitchFamily="34" charset="0"/>
              </a:rPr>
              <a:t>Erend en praktisch denken: over schuld, schaamte, man-vrouw verhouding en </a:t>
            </a:r>
            <a:r>
              <a:rPr lang="nl-NL" dirty="0" smtClean="0">
                <a:solidFill>
                  <a:srgbClr val="5A2781"/>
                </a:solidFill>
                <a:latin typeface="Frutiger" panose="020B0500000000000000" pitchFamily="34" charset="0"/>
              </a:rPr>
              <a:t>eerwraak</a:t>
            </a:r>
            <a:endParaRPr lang="nl-NL" dirty="0">
              <a:solidFill>
                <a:srgbClr val="5A2781"/>
              </a:solidFill>
              <a:latin typeface="Frutiger" panose="020B0500000000000000" pitchFamily="34" charset="0"/>
            </a:endParaRPr>
          </a:p>
        </p:txBody>
      </p:sp>
      <p:sp>
        <p:nvSpPr>
          <p:cNvPr id="6" name="Tijdelijke aanduiding voor inhoud 5">
            <a:extLst>
              <a:ext uri="{FF2B5EF4-FFF2-40B4-BE49-F238E27FC236}">
                <a16:creationId xmlns:a16="http://schemas.microsoft.com/office/drawing/2014/main" xmlns="" id="{7F737850-666B-4747-A3D9-81143E645218}"/>
              </a:ext>
            </a:extLst>
          </p:cNvPr>
          <p:cNvSpPr>
            <a:spLocks noGrp="1"/>
          </p:cNvSpPr>
          <p:nvPr>
            <p:ph idx="1"/>
          </p:nvPr>
        </p:nvSpPr>
        <p:spPr>
          <a:xfrm>
            <a:off x="838200" y="2065563"/>
            <a:ext cx="10515600" cy="4111399"/>
          </a:xfrm>
        </p:spPr>
        <p:txBody>
          <a:bodyPr>
            <a:normAutofit/>
          </a:bodyPr>
          <a:lstStyle/>
          <a:p>
            <a:pPr>
              <a:lnSpc>
                <a:spcPct val="150000"/>
              </a:lnSpc>
            </a:pPr>
            <a:r>
              <a:rPr lang="nl-NL" dirty="0">
                <a:latin typeface="Frutiger 45 Light" panose="00000300000000000000" pitchFamily="2" charset="0"/>
              </a:rPr>
              <a:t>Introductie en terugblik</a:t>
            </a:r>
          </a:p>
          <a:p>
            <a:pPr>
              <a:lnSpc>
                <a:spcPct val="150000"/>
              </a:lnSpc>
            </a:pPr>
            <a:r>
              <a:rPr lang="nl-NL" dirty="0">
                <a:latin typeface="Frutiger 45 Light" panose="00000300000000000000" pitchFamily="2" charset="0"/>
              </a:rPr>
              <a:t>Man – vrouw verhoudingen, humor, schaamte en schuld </a:t>
            </a:r>
          </a:p>
          <a:p>
            <a:pPr>
              <a:lnSpc>
                <a:spcPct val="150000"/>
              </a:lnSpc>
            </a:pPr>
            <a:r>
              <a:rPr lang="nl-NL" dirty="0">
                <a:latin typeface="Frutiger 45 Light" panose="00000300000000000000" pitchFamily="2" charset="0"/>
              </a:rPr>
              <a:t>Eerwraak</a:t>
            </a:r>
          </a:p>
          <a:p>
            <a:pPr>
              <a:lnSpc>
                <a:spcPct val="150000"/>
              </a:lnSpc>
            </a:pPr>
            <a:r>
              <a:rPr lang="nl-NL" dirty="0">
                <a:latin typeface="Frutiger 45 Light" panose="00000300000000000000" pitchFamily="2" charset="0"/>
              </a:rPr>
              <a:t>Eer, trots en respect onder jongeren</a:t>
            </a:r>
          </a:p>
          <a:p>
            <a:pPr>
              <a:lnSpc>
                <a:spcPct val="150000"/>
              </a:lnSpc>
            </a:pPr>
            <a:r>
              <a:rPr lang="nl-NL" dirty="0">
                <a:latin typeface="Frutiger 45 Light" panose="00000300000000000000" pitchFamily="2" charset="0"/>
              </a:rPr>
              <a:t>Schaamte overwinnen: hulpvragen voor bij de taal</a:t>
            </a:r>
          </a:p>
          <a:p>
            <a:pPr>
              <a:lnSpc>
                <a:spcPct val="150000"/>
              </a:lnSpc>
            </a:pPr>
            <a:endParaRPr lang="nl-NL" dirty="0">
              <a:latin typeface="Frutiger 45 Light" panose="00000300000000000000" pitchFamily="2" charset="0"/>
            </a:endParaRPr>
          </a:p>
        </p:txBody>
      </p:sp>
    </p:spTree>
    <p:extLst>
      <p:ext uri="{BB962C8B-B14F-4D97-AF65-F5344CB8AC3E}">
        <p14:creationId xmlns:p14="http://schemas.microsoft.com/office/powerpoint/2010/main" val="149125274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5855" y="0"/>
            <a:ext cx="9640290" cy="6858000"/>
          </a:xfrm>
          <a:prstGeom prst="rect">
            <a:avLst/>
          </a:prstGeom>
        </p:spPr>
      </p:pic>
    </p:spTree>
    <p:extLst>
      <p:ext uri="{BB962C8B-B14F-4D97-AF65-F5344CB8AC3E}">
        <p14:creationId xmlns:p14="http://schemas.microsoft.com/office/powerpoint/2010/main" val="2031570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3CEA8641-B909-4B99-8D6E-BC2CC83AEC09}"/>
              </a:ext>
            </a:extLst>
          </p:cNvPr>
          <p:cNvSpPr>
            <a:spLocks noGrp="1"/>
          </p:cNvSpPr>
          <p:nvPr>
            <p:ph type="title"/>
          </p:nvPr>
        </p:nvSpPr>
        <p:spPr/>
        <p:txBody>
          <a:bodyPr>
            <a:normAutofit/>
          </a:bodyPr>
          <a:lstStyle/>
          <a:p>
            <a:r>
              <a:rPr lang="nl-NL" dirty="0" smtClean="0">
                <a:solidFill>
                  <a:srgbClr val="5A2781"/>
                </a:solidFill>
                <a:latin typeface="Frutiger" panose="020B0500000000000000" pitchFamily="34" charset="0"/>
                <a:cs typeface="Calibri Light"/>
              </a:rPr>
              <a:t>Woorden uit </a:t>
            </a:r>
            <a:r>
              <a:rPr lang="nl-NL" dirty="0">
                <a:solidFill>
                  <a:schemeClr val="accent2"/>
                </a:solidFill>
                <a:latin typeface="Frutiger" panose="020B0500000000000000" pitchFamily="34" charset="0"/>
                <a:cs typeface="Calibri Light"/>
              </a:rPr>
              <a:t>les 11</a:t>
            </a:r>
          </a:p>
        </p:txBody>
      </p:sp>
      <p:sp>
        <p:nvSpPr>
          <p:cNvPr id="4" name="Tijdelijke aanduiding voor inhoud 2">
            <a:extLst>
              <a:ext uri="{FF2B5EF4-FFF2-40B4-BE49-F238E27FC236}">
                <a16:creationId xmlns:a16="http://schemas.microsoft.com/office/drawing/2014/main" xmlns="" id="{4849BC01-4DFD-4728-99C1-9EEBB5DCE4CD}"/>
              </a:ext>
            </a:extLst>
          </p:cNvPr>
          <p:cNvSpPr txBox="1">
            <a:spLocks/>
          </p:cNvSpPr>
          <p:nvPr/>
        </p:nvSpPr>
        <p:spPr>
          <a:xfrm>
            <a:off x="838200" y="1959429"/>
            <a:ext cx="10515600" cy="421753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nl-NL" dirty="0">
                <a:latin typeface="Frutiger 45 Light" panose="00000300000000000000" pitchFamily="2" charset="0"/>
              </a:rPr>
              <a:t>de humor</a:t>
            </a:r>
          </a:p>
          <a:p>
            <a:pPr>
              <a:lnSpc>
                <a:spcPct val="150000"/>
              </a:lnSpc>
            </a:pPr>
            <a:r>
              <a:rPr lang="nl-NL" dirty="0">
                <a:latin typeface="Frutiger 45 Light" panose="00000300000000000000" pitchFamily="2" charset="0"/>
              </a:rPr>
              <a:t>de schaamte</a:t>
            </a:r>
          </a:p>
          <a:p>
            <a:pPr>
              <a:lnSpc>
                <a:spcPct val="150000"/>
              </a:lnSpc>
            </a:pPr>
            <a:r>
              <a:rPr lang="nl-NL" dirty="0">
                <a:latin typeface="Frutiger 45 Light" panose="00000300000000000000" pitchFamily="2" charset="0"/>
              </a:rPr>
              <a:t>de schuld</a:t>
            </a:r>
          </a:p>
          <a:p>
            <a:pPr>
              <a:lnSpc>
                <a:spcPct val="150000"/>
              </a:lnSpc>
            </a:pPr>
            <a:r>
              <a:rPr lang="nl-NL" dirty="0">
                <a:latin typeface="Frutiger 45 Light" panose="00000300000000000000" pitchFamily="2" charset="0"/>
              </a:rPr>
              <a:t>de eerwraak</a:t>
            </a:r>
          </a:p>
          <a:p>
            <a:pPr>
              <a:lnSpc>
                <a:spcPct val="150000"/>
              </a:lnSpc>
            </a:pPr>
            <a:r>
              <a:rPr lang="nl-NL" dirty="0">
                <a:latin typeface="Frutiger 45 Light" panose="00000300000000000000" pitchFamily="2" charset="0"/>
              </a:rPr>
              <a:t>het geweld / het huiselijk geweld</a:t>
            </a:r>
          </a:p>
        </p:txBody>
      </p:sp>
    </p:spTree>
    <p:extLst>
      <p:ext uri="{BB962C8B-B14F-4D97-AF65-F5344CB8AC3E}">
        <p14:creationId xmlns:p14="http://schemas.microsoft.com/office/powerpoint/2010/main" val="21177668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49148DFE-9565-4197-8E53-6EE8389BD07F}"/>
              </a:ext>
            </a:extLst>
          </p:cNvPr>
          <p:cNvSpPr>
            <a:spLocks noGrp="1"/>
          </p:cNvSpPr>
          <p:nvPr>
            <p:ph type="title"/>
          </p:nvPr>
        </p:nvSpPr>
        <p:spPr>
          <a:xfrm>
            <a:off x="838200" y="365125"/>
            <a:ext cx="10515600" cy="1920875"/>
          </a:xfrm>
        </p:spPr>
        <p:txBody>
          <a:bodyPr/>
          <a:lstStyle/>
          <a:p>
            <a:r>
              <a:rPr lang="nl-NL" b="1" dirty="0">
                <a:solidFill>
                  <a:schemeClr val="accent2"/>
                </a:solidFill>
                <a:latin typeface="Frutiger" panose="020B0500000000000000" pitchFamily="34" charset="0"/>
              </a:rPr>
              <a:t>Les </a:t>
            </a:r>
            <a:r>
              <a:rPr lang="nl-NL" b="1" dirty="0" smtClean="0">
                <a:solidFill>
                  <a:schemeClr val="accent2"/>
                </a:solidFill>
                <a:latin typeface="Frutiger" panose="020B0500000000000000" pitchFamily="34" charset="0"/>
              </a:rPr>
              <a:t>12 </a:t>
            </a:r>
            <a:r>
              <a:rPr lang="nl-NL" dirty="0">
                <a:solidFill>
                  <a:srgbClr val="5A2781"/>
                </a:solidFill>
                <a:latin typeface="Frutiger" panose="020B0500000000000000" pitchFamily="34" charset="0"/>
              </a:rPr>
              <a:t>Vrijheid: de geschiedenis, de bevrijding en vrijheid nu </a:t>
            </a:r>
          </a:p>
        </p:txBody>
      </p:sp>
      <p:sp>
        <p:nvSpPr>
          <p:cNvPr id="6" name="Tijdelijke aanduiding voor inhoud 5">
            <a:extLst>
              <a:ext uri="{FF2B5EF4-FFF2-40B4-BE49-F238E27FC236}">
                <a16:creationId xmlns:a16="http://schemas.microsoft.com/office/drawing/2014/main" xmlns="" id="{7F737850-666B-4747-A3D9-81143E645218}"/>
              </a:ext>
            </a:extLst>
          </p:cNvPr>
          <p:cNvSpPr>
            <a:spLocks noGrp="1"/>
          </p:cNvSpPr>
          <p:nvPr>
            <p:ph idx="1"/>
          </p:nvPr>
        </p:nvSpPr>
        <p:spPr>
          <a:xfrm>
            <a:off x="838200" y="2645229"/>
            <a:ext cx="10515600" cy="3531734"/>
          </a:xfrm>
        </p:spPr>
        <p:txBody>
          <a:bodyPr/>
          <a:lstStyle/>
          <a:p>
            <a:pPr>
              <a:lnSpc>
                <a:spcPct val="150000"/>
              </a:lnSpc>
            </a:pPr>
            <a:r>
              <a:rPr lang="nl-NL" dirty="0">
                <a:latin typeface="Frutiger 45 Light" panose="00000300000000000000" pitchFamily="2" charset="0"/>
              </a:rPr>
              <a:t>Introductie en terugblik</a:t>
            </a:r>
          </a:p>
          <a:p>
            <a:pPr>
              <a:lnSpc>
                <a:spcPct val="150000"/>
              </a:lnSpc>
            </a:pPr>
            <a:r>
              <a:rPr lang="nl-NL" dirty="0">
                <a:latin typeface="Frutiger 45 Light" panose="00000300000000000000" pitchFamily="2" charset="0"/>
              </a:rPr>
              <a:t>De geschiedenis van vrijheid in Nederland</a:t>
            </a:r>
          </a:p>
          <a:p>
            <a:pPr>
              <a:lnSpc>
                <a:spcPct val="150000"/>
              </a:lnSpc>
            </a:pPr>
            <a:r>
              <a:rPr lang="nl-NL" dirty="0">
                <a:latin typeface="Frutiger 45 Light" panose="00000300000000000000" pitchFamily="2" charset="0"/>
              </a:rPr>
              <a:t>Vrijheid in de praktijk</a:t>
            </a:r>
          </a:p>
          <a:p>
            <a:endParaRPr lang="nl-NL" dirty="0"/>
          </a:p>
        </p:txBody>
      </p:sp>
    </p:spTree>
    <p:extLst>
      <p:ext uri="{BB962C8B-B14F-4D97-AF65-F5344CB8AC3E}">
        <p14:creationId xmlns:p14="http://schemas.microsoft.com/office/powerpoint/2010/main" val="210890661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Afbeelding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2910" y="1571294"/>
            <a:ext cx="2930980" cy="4823136"/>
          </a:xfrm>
          <a:prstGeom prst="rect">
            <a:avLst/>
          </a:prstGeom>
        </p:spPr>
      </p:pic>
      <p:sp>
        <p:nvSpPr>
          <p:cNvPr id="8" name="Titel 1">
            <a:extLst>
              <a:ext uri="{FF2B5EF4-FFF2-40B4-BE49-F238E27FC236}">
                <a16:creationId xmlns:a16="http://schemas.microsoft.com/office/drawing/2014/main" xmlns="" id="{3CEA8641-B909-4B99-8D6E-BC2CC83AEC09}"/>
              </a:ext>
            </a:extLst>
          </p:cNvPr>
          <p:cNvSpPr>
            <a:spLocks noGrp="1"/>
          </p:cNvSpPr>
          <p:nvPr>
            <p:ph type="title"/>
          </p:nvPr>
        </p:nvSpPr>
        <p:spPr>
          <a:xfrm>
            <a:off x="838200" y="365125"/>
            <a:ext cx="10515600" cy="1325563"/>
          </a:xfrm>
        </p:spPr>
        <p:txBody>
          <a:bodyPr/>
          <a:lstStyle/>
          <a:p>
            <a:r>
              <a:rPr lang="nl-NL" dirty="0" smtClean="0">
                <a:solidFill>
                  <a:srgbClr val="5A2781"/>
                </a:solidFill>
                <a:latin typeface="Frutiger" panose="020B0500000000000000" pitchFamily="34" charset="0"/>
                <a:cs typeface="Calibri Light"/>
              </a:rPr>
              <a:t>Anne Frank</a:t>
            </a:r>
            <a:endParaRPr lang="nl-NL" dirty="0">
              <a:solidFill>
                <a:schemeClr val="accent2"/>
              </a:solidFill>
              <a:latin typeface="Frutiger" panose="020B0500000000000000" pitchFamily="34" charset="0"/>
            </a:endParaRPr>
          </a:p>
        </p:txBody>
      </p:sp>
    </p:spTree>
    <p:extLst>
      <p:ext uri="{BB962C8B-B14F-4D97-AF65-F5344CB8AC3E}">
        <p14:creationId xmlns:p14="http://schemas.microsoft.com/office/powerpoint/2010/main" val="17593499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65814" y="1658747"/>
            <a:ext cx="3602584" cy="4830464"/>
          </a:xfrm>
          <a:prstGeom prst="rect">
            <a:avLst/>
          </a:prstGeom>
        </p:spPr>
      </p:pic>
      <p:sp>
        <p:nvSpPr>
          <p:cNvPr id="3" name="Titel 1">
            <a:extLst>
              <a:ext uri="{FF2B5EF4-FFF2-40B4-BE49-F238E27FC236}">
                <a16:creationId xmlns:a16="http://schemas.microsoft.com/office/drawing/2014/main" xmlns="" id="{3CEA8641-B909-4B99-8D6E-BC2CC83AEC09}"/>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nl-NL" dirty="0">
              <a:solidFill>
                <a:schemeClr val="accent2"/>
              </a:solidFill>
              <a:latin typeface="Frutiger" panose="020B0500000000000000" pitchFamily="34" charset="0"/>
            </a:endParaRPr>
          </a:p>
        </p:txBody>
      </p:sp>
      <p:sp>
        <p:nvSpPr>
          <p:cNvPr id="5" name="Titel 1">
            <a:extLst>
              <a:ext uri="{FF2B5EF4-FFF2-40B4-BE49-F238E27FC236}">
                <a16:creationId xmlns:a16="http://schemas.microsoft.com/office/drawing/2014/main" xmlns="" id="{3CEA8641-B909-4B99-8D6E-BC2CC83AEC09}"/>
              </a:ext>
            </a:extLst>
          </p:cNvPr>
          <p:cNvSpPr>
            <a:spLocks noGrp="1"/>
          </p:cNvSpPr>
          <p:nvPr>
            <p:ph type="title"/>
          </p:nvPr>
        </p:nvSpPr>
        <p:spPr>
          <a:xfrm>
            <a:off x="838200" y="365125"/>
            <a:ext cx="10515600" cy="1325563"/>
          </a:xfrm>
        </p:spPr>
        <p:txBody>
          <a:bodyPr/>
          <a:lstStyle/>
          <a:p>
            <a:r>
              <a:rPr lang="nl-NL" dirty="0" smtClean="0">
                <a:solidFill>
                  <a:srgbClr val="5A2781"/>
                </a:solidFill>
                <a:latin typeface="Frutiger" panose="020B0500000000000000" pitchFamily="34" charset="0"/>
                <a:cs typeface="Calibri Light"/>
              </a:rPr>
              <a:t>Kentekens in concentratiekampen</a:t>
            </a:r>
            <a:endParaRPr lang="nl-NL" dirty="0">
              <a:solidFill>
                <a:schemeClr val="accent2"/>
              </a:solidFill>
              <a:latin typeface="Frutiger" panose="020B0500000000000000" pitchFamily="34" charset="0"/>
            </a:endParaRPr>
          </a:p>
        </p:txBody>
      </p:sp>
    </p:spTree>
    <p:extLst>
      <p:ext uri="{BB962C8B-B14F-4D97-AF65-F5344CB8AC3E}">
        <p14:creationId xmlns:p14="http://schemas.microsoft.com/office/powerpoint/2010/main" val="20018954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solidFill>
                  <a:srgbClr val="5A2781"/>
                </a:solidFill>
                <a:latin typeface="Frutiger" panose="020B0500000000000000" pitchFamily="34" charset="0"/>
                <a:cs typeface="Calibri Light"/>
              </a:rPr>
              <a:t>Woorden uit </a:t>
            </a:r>
            <a:r>
              <a:rPr lang="nl-NL" dirty="0" smtClean="0">
                <a:solidFill>
                  <a:schemeClr val="accent2"/>
                </a:solidFill>
                <a:latin typeface="Frutiger" panose="020B0500000000000000" pitchFamily="34" charset="0"/>
              </a:rPr>
              <a:t>l</a:t>
            </a:r>
            <a:r>
              <a:rPr lang="nl-NL" dirty="0" smtClean="0">
                <a:solidFill>
                  <a:schemeClr val="accent2"/>
                </a:solidFill>
                <a:latin typeface="Frutiger" panose="020B0500000000000000" pitchFamily="34" charset="0"/>
                <a:cs typeface="Calibri Light"/>
              </a:rPr>
              <a:t>es </a:t>
            </a:r>
            <a:r>
              <a:rPr lang="nl-NL" dirty="0">
                <a:solidFill>
                  <a:schemeClr val="accent2"/>
                </a:solidFill>
                <a:latin typeface="Frutiger" panose="020B0500000000000000" pitchFamily="34" charset="0"/>
                <a:cs typeface="Calibri Light"/>
              </a:rPr>
              <a:t>2</a:t>
            </a:r>
          </a:p>
        </p:txBody>
      </p:sp>
      <p:sp>
        <p:nvSpPr>
          <p:cNvPr id="5" name="Tijdelijke aanduiding voor inhoud 2">
            <a:extLst>
              <a:ext uri="{FF2B5EF4-FFF2-40B4-BE49-F238E27FC236}">
                <a16:creationId xmlns:a16="http://schemas.microsoft.com/office/drawing/2014/main" xmlns="" id="{4849BC01-4DFD-4728-99C1-9EEBB5DCE4CD}"/>
              </a:ext>
            </a:extLst>
          </p:cNvPr>
          <p:cNvSpPr txBox="1">
            <a:spLocks/>
          </p:cNvSpPr>
          <p:nvPr/>
        </p:nvSpPr>
        <p:spPr>
          <a:xfrm>
            <a:off x="838200" y="1959429"/>
            <a:ext cx="10515600" cy="421753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nl-NL" dirty="0">
                <a:latin typeface="Frutiger 45 Light" panose="00000300000000000000" pitchFamily="2" charset="0"/>
              </a:rPr>
              <a:t>de cultuur</a:t>
            </a:r>
          </a:p>
          <a:p>
            <a:pPr>
              <a:lnSpc>
                <a:spcPct val="150000"/>
              </a:lnSpc>
            </a:pPr>
            <a:r>
              <a:rPr lang="nl-NL" dirty="0">
                <a:latin typeface="Frutiger 45 Light" panose="00000300000000000000" pitchFamily="2" charset="0"/>
              </a:rPr>
              <a:t>het individu</a:t>
            </a:r>
          </a:p>
          <a:p>
            <a:pPr>
              <a:lnSpc>
                <a:spcPct val="150000"/>
              </a:lnSpc>
            </a:pPr>
            <a:r>
              <a:rPr lang="nl-NL" dirty="0">
                <a:latin typeface="Frutiger 45 Light" panose="00000300000000000000" pitchFamily="2" charset="0"/>
              </a:rPr>
              <a:t>de groep</a:t>
            </a:r>
          </a:p>
          <a:p>
            <a:pPr>
              <a:lnSpc>
                <a:spcPct val="150000"/>
              </a:lnSpc>
            </a:pPr>
            <a:r>
              <a:rPr lang="nl-NL" dirty="0">
                <a:latin typeface="Frutiger 45 Light" panose="00000300000000000000" pitchFamily="2" charset="0"/>
              </a:rPr>
              <a:t>het gedrag</a:t>
            </a:r>
          </a:p>
          <a:p>
            <a:pPr>
              <a:lnSpc>
                <a:spcPct val="150000"/>
              </a:lnSpc>
            </a:pPr>
            <a:r>
              <a:rPr lang="nl-NL" dirty="0">
                <a:latin typeface="Frutiger 45 Light" panose="00000300000000000000" pitchFamily="2" charset="0"/>
              </a:rPr>
              <a:t>op </a:t>
            </a:r>
            <a:r>
              <a:rPr lang="nl-NL" dirty="0" smtClean="0">
                <a:latin typeface="Frutiger 45 Light" panose="00000300000000000000" pitchFamily="2" charset="0"/>
              </a:rPr>
              <a:t>tijd</a:t>
            </a:r>
            <a:r>
              <a:rPr lang="nl-NL" sz="2600" dirty="0" smtClean="0">
                <a:latin typeface="Frutiger 45 Light" panose="00000300000000000000" pitchFamily="2" charset="0"/>
              </a:rPr>
              <a:t/>
            </a:r>
            <a:br>
              <a:rPr lang="nl-NL" sz="2600" dirty="0" smtClean="0">
                <a:latin typeface="Frutiger 45 Light" panose="00000300000000000000" pitchFamily="2" charset="0"/>
              </a:rPr>
            </a:br>
            <a:endParaRPr lang="nl-NL" sz="2600" dirty="0">
              <a:latin typeface="Frutiger 45 Light" panose="00000300000000000000" pitchFamily="2" charset="0"/>
            </a:endParaRPr>
          </a:p>
        </p:txBody>
      </p:sp>
    </p:spTree>
    <p:extLst>
      <p:ext uri="{BB962C8B-B14F-4D97-AF65-F5344CB8AC3E}">
        <p14:creationId xmlns:p14="http://schemas.microsoft.com/office/powerpoint/2010/main" val="68549575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3CEA8641-B909-4B99-8D6E-BC2CC83AEC09}"/>
              </a:ext>
            </a:extLst>
          </p:cNvPr>
          <p:cNvSpPr>
            <a:spLocks noGrp="1"/>
          </p:cNvSpPr>
          <p:nvPr>
            <p:ph type="title"/>
          </p:nvPr>
        </p:nvSpPr>
        <p:spPr/>
        <p:txBody>
          <a:bodyPr/>
          <a:lstStyle/>
          <a:p>
            <a:r>
              <a:rPr lang="nl-NL" dirty="0">
                <a:solidFill>
                  <a:srgbClr val="5A2781"/>
                </a:solidFill>
                <a:latin typeface="Frutiger" panose="020B0500000000000000" pitchFamily="34" charset="0"/>
                <a:cs typeface="Calibri Light"/>
              </a:rPr>
              <a:t>W</a:t>
            </a:r>
            <a:r>
              <a:rPr lang="nl-NL" dirty="0" smtClean="0">
                <a:solidFill>
                  <a:srgbClr val="5A2781"/>
                </a:solidFill>
                <a:latin typeface="Frutiger" panose="020B0500000000000000" pitchFamily="34" charset="0"/>
                <a:cs typeface="Calibri Light"/>
              </a:rPr>
              <a:t>oorden uit </a:t>
            </a:r>
            <a:r>
              <a:rPr lang="nl-NL" dirty="0" smtClean="0">
                <a:solidFill>
                  <a:schemeClr val="accent2"/>
                </a:solidFill>
                <a:latin typeface="Frutiger" panose="020B0500000000000000" pitchFamily="34" charset="0"/>
                <a:cs typeface="Calibri Light"/>
              </a:rPr>
              <a:t>les 12</a:t>
            </a:r>
            <a:endParaRPr lang="nl-NL" dirty="0">
              <a:solidFill>
                <a:schemeClr val="accent2"/>
              </a:solidFill>
              <a:latin typeface="Frutiger" panose="020B0500000000000000" pitchFamily="34" charset="0"/>
            </a:endParaRPr>
          </a:p>
        </p:txBody>
      </p:sp>
      <p:sp>
        <p:nvSpPr>
          <p:cNvPr id="5" name="Tijdelijke aanduiding voor inhoud 2">
            <a:extLst>
              <a:ext uri="{FF2B5EF4-FFF2-40B4-BE49-F238E27FC236}">
                <a16:creationId xmlns:a16="http://schemas.microsoft.com/office/drawing/2014/main" xmlns="" id="{4849BC01-4DFD-4728-99C1-9EEBB5DCE4CD}"/>
              </a:ext>
            </a:extLst>
          </p:cNvPr>
          <p:cNvSpPr txBox="1">
            <a:spLocks/>
          </p:cNvSpPr>
          <p:nvPr/>
        </p:nvSpPr>
        <p:spPr>
          <a:xfrm>
            <a:off x="838200" y="1959429"/>
            <a:ext cx="10515600" cy="421753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nl-NL" dirty="0">
                <a:latin typeface="Frutiger 45 Light" panose="00000300000000000000" pitchFamily="2" charset="0"/>
              </a:rPr>
              <a:t>de gevoeligheid</a:t>
            </a:r>
          </a:p>
          <a:p>
            <a:pPr>
              <a:lnSpc>
                <a:spcPct val="150000"/>
              </a:lnSpc>
            </a:pPr>
            <a:r>
              <a:rPr lang="nl-NL" dirty="0">
                <a:latin typeface="Frutiger 45 Light" panose="00000300000000000000" pitchFamily="2" charset="0"/>
              </a:rPr>
              <a:t>de discriminatie</a:t>
            </a:r>
          </a:p>
          <a:p>
            <a:pPr>
              <a:lnSpc>
                <a:spcPct val="150000"/>
              </a:lnSpc>
            </a:pPr>
            <a:r>
              <a:rPr lang="nl-NL" dirty="0">
                <a:latin typeface="Frutiger 45 Light" panose="00000300000000000000" pitchFamily="2" charset="0"/>
              </a:rPr>
              <a:t>het antisemitisme</a:t>
            </a:r>
          </a:p>
          <a:p>
            <a:pPr>
              <a:lnSpc>
                <a:spcPct val="150000"/>
              </a:lnSpc>
            </a:pPr>
            <a:r>
              <a:rPr lang="nl-NL" dirty="0">
                <a:latin typeface="Frutiger 45 Light" panose="00000300000000000000" pitchFamily="2" charset="0"/>
              </a:rPr>
              <a:t>de oorlog</a:t>
            </a:r>
          </a:p>
          <a:p>
            <a:pPr>
              <a:lnSpc>
                <a:spcPct val="150000"/>
              </a:lnSpc>
            </a:pPr>
            <a:r>
              <a:rPr lang="nl-NL" dirty="0">
                <a:latin typeface="Frutiger 45 Light" panose="00000300000000000000" pitchFamily="2" charset="0"/>
              </a:rPr>
              <a:t>de herdenking</a:t>
            </a:r>
          </a:p>
        </p:txBody>
      </p:sp>
    </p:spTree>
    <p:extLst>
      <p:ext uri="{BB962C8B-B14F-4D97-AF65-F5344CB8AC3E}">
        <p14:creationId xmlns:p14="http://schemas.microsoft.com/office/powerpoint/2010/main" val="73418001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49148DFE-9565-4197-8E53-6EE8389BD07F}"/>
              </a:ext>
            </a:extLst>
          </p:cNvPr>
          <p:cNvSpPr>
            <a:spLocks noGrp="1"/>
          </p:cNvSpPr>
          <p:nvPr>
            <p:ph type="title"/>
          </p:nvPr>
        </p:nvSpPr>
        <p:spPr>
          <a:xfrm>
            <a:off x="838200" y="500062"/>
            <a:ext cx="10515600" cy="1843088"/>
          </a:xfrm>
        </p:spPr>
        <p:txBody>
          <a:bodyPr>
            <a:normAutofit fontScale="90000"/>
          </a:bodyPr>
          <a:lstStyle/>
          <a:p>
            <a:r>
              <a:rPr lang="nl-NL" b="1" dirty="0">
                <a:solidFill>
                  <a:schemeClr val="accent2"/>
                </a:solidFill>
                <a:latin typeface="Frutiger" panose="020B0500000000000000" pitchFamily="34" charset="0"/>
              </a:rPr>
              <a:t>Les </a:t>
            </a:r>
            <a:r>
              <a:rPr lang="nl-NL" b="1" dirty="0" smtClean="0">
                <a:solidFill>
                  <a:schemeClr val="accent2"/>
                </a:solidFill>
                <a:latin typeface="Frutiger" panose="020B0500000000000000" pitchFamily="34" charset="0"/>
              </a:rPr>
              <a:t>13 </a:t>
            </a:r>
            <a:r>
              <a:rPr lang="nl-NL" dirty="0">
                <a:solidFill>
                  <a:srgbClr val="5A2781"/>
                </a:solidFill>
                <a:latin typeface="Frutiger" panose="020B0500000000000000" pitchFamily="34" charset="0"/>
              </a:rPr>
              <a:t>Vrijheid van godsdienst en niet-godsdienstigheid en de betekenis van feestdagen</a:t>
            </a:r>
            <a:r>
              <a:rPr lang="nl-NL" dirty="0"/>
              <a:t/>
            </a:r>
            <a:br>
              <a:rPr lang="nl-NL" dirty="0"/>
            </a:br>
            <a:endParaRPr lang="nl-NL" dirty="0"/>
          </a:p>
        </p:txBody>
      </p:sp>
      <p:sp>
        <p:nvSpPr>
          <p:cNvPr id="6" name="Tijdelijke aanduiding voor inhoud 5">
            <a:extLst>
              <a:ext uri="{FF2B5EF4-FFF2-40B4-BE49-F238E27FC236}">
                <a16:creationId xmlns:a16="http://schemas.microsoft.com/office/drawing/2014/main" xmlns="" id="{7F737850-666B-4747-A3D9-81143E645218}"/>
              </a:ext>
            </a:extLst>
          </p:cNvPr>
          <p:cNvSpPr>
            <a:spLocks noGrp="1"/>
          </p:cNvSpPr>
          <p:nvPr>
            <p:ph idx="1"/>
          </p:nvPr>
        </p:nvSpPr>
        <p:spPr>
          <a:xfrm>
            <a:off x="838200" y="1943100"/>
            <a:ext cx="10515600" cy="4702629"/>
          </a:xfrm>
        </p:spPr>
        <p:txBody>
          <a:bodyPr>
            <a:normAutofit/>
          </a:bodyPr>
          <a:lstStyle/>
          <a:p>
            <a:pPr>
              <a:lnSpc>
                <a:spcPct val="150000"/>
              </a:lnSpc>
            </a:pPr>
            <a:r>
              <a:rPr lang="nl-NL" dirty="0">
                <a:latin typeface="Frutiger 45 Light" panose="00000300000000000000" pitchFamily="2" charset="0"/>
              </a:rPr>
              <a:t>Introductie en terugblik</a:t>
            </a:r>
          </a:p>
          <a:p>
            <a:pPr>
              <a:lnSpc>
                <a:spcPct val="150000"/>
              </a:lnSpc>
            </a:pPr>
            <a:r>
              <a:rPr lang="nl-NL" dirty="0">
                <a:latin typeface="Frutiger 45 Light" panose="00000300000000000000" pitchFamily="2" charset="0"/>
              </a:rPr>
              <a:t>Godsdienstvrijheid als grondrecht</a:t>
            </a:r>
          </a:p>
          <a:p>
            <a:pPr>
              <a:lnSpc>
                <a:spcPct val="150000"/>
              </a:lnSpc>
            </a:pPr>
            <a:r>
              <a:rPr lang="nl-NL" dirty="0">
                <a:latin typeface="Frutiger 45 Light" panose="00000300000000000000" pitchFamily="2" charset="0"/>
              </a:rPr>
              <a:t>De betekenis van Nederlandse feestdagen en de invloed van religie op cultuur</a:t>
            </a:r>
          </a:p>
          <a:p>
            <a:pPr>
              <a:lnSpc>
                <a:spcPct val="150000"/>
              </a:lnSpc>
            </a:pPr>
            <a:r>
              <a:rPr lang="nl-NL" dirty="0">
                <a:latin typeface="Frutiger 45 Light" panose="00000300000000000000" pitchFamily="2" charset="0"/>
              </a:rPr>
              <a:t>Recht op niet-godsdienstigheid</a:t>
            </a:r>
          </a:p>
          <a:p>
            <a:pPr>
              <a:lnSpc>
                <a:spcPct val="150000"/>
              </a:lnSpc>
            </a:pPr>
            <a:r>
              <a:rPr lang="nl-NL" dirty="0">
                <a:latin typeface="Frutiger 45 Light" panose="00000300000000000000" pitchFamily="2" charset="0"/>
              </a:rPr>
              <a:t>Vrijheid van onderwijs</a:t>
            </a:r>
          </a:p>
          <a:p>
            <a:endParaRPr lang="nl-NL" dirty="0"/>
          </a:p>
          <a:p>
            <a:endParaRPr lang="nl-NL" dirty="0" smtClean="0"/>
          </a:p>
          <a:p>
            <a:endParaRPr lang="nl-NL" dirty="0"/>
          </a:p>
        </p:txBody>
      </p:sp>
    </p:spTree>
    <p:extLst>
      <p:ext uri="{BB962C8B-B14F-4D97-AF65-F5344CB8AC3E}">
        <p14:creationId xmlns:p14="http://schemas.microsoft.com/office/powerpoint/2010/main" val="120245183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solidFill>
                  <a:srgbClr val="5A2781"/>
                </a:solidFill>
                <a:latin typeface="Frutiger" panose="020B0500000000000000" pitchFamily="34" charset="0"/>
              </a:rPr>
              <a:t>Artikel 1 Grondwet</a:t>
            </a:r>
            <a:endParaRPr lang="nl-NL" dirty="0">
              <a:solidFill>
                <a:srgbClr val="5A2781"/>
              </a:solidFill>
              <a:latin typeface="Frutiger" panose="020B0500000000000000" pitchFamily="34" charset="0"/>
            </a:endParaRPr>
          </a:p>
        </p:txBody>
      </p:sp>
      <p:sp>
        <p:nvSpPr>
          <p:cNvPr id="3" name="Tijdelijke aanduiding voor inhoud 2"/>
          <p:cNvSpPr>
            <a:spLocks noGrp="1"/>
          </p:cNvSpPr>
          <p:nvPr>
            <p:ph idx="1"/>
          </p:nvPr>
        </p:nvSpPr>
        <p:spPr>
          <a:xfrm>
            <a:off x="821871" y="1801132"/>
            <a:ext cx="10515600" cy="4351338"/>
          </a:xfrm>
        </p:spPr>
        <p:txBody>
          <a:bodyPr>
            <a:normAutofit/>
          </a:bodyPr>
          <a:lstStyle/>
          <a:p>
            <a:pPr marL="0" indent="0">
              <a:lnSpc>
                <a:spcPct val="150000"/>
              </a:lnSpc>
              <a:buNone/>
            </a:pPr>
            <a:r>
              <a:rPr lang="nl-NL" dirty="0">
                <a:latin typeface="Frutiger 45 Light" panose="00000300000000000000" pitchFamily="2" charset="0"/>
              </a:rPr>
              <a:t>Allen die zich in Nederland bevinden, worden in gelijke gevallen gelijk behandeld. Discriminatie wegens godsdienst, levensovertuiging, politieke gezindheid, ras, geslacht of op welke grond dan ook, is niet toegestaan.</a:t>
            </a:r>
          </a:p>
        </p:txBody>
      </p:sp>
    </p:spTree>
    <p:extLst>
      <p:ext uri="{BB962C8B-B14F-4D97-AF65-F5344CB8AC3E}">
        <p14:creationId xmlns:p14="http://schemas.microsoft.com/office/powerpoint/2010/main" val="202560670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solidFill>
                  <a:srgbClr val="5A2781"/>
                </a:solidFill>
                <a:latin typeface="Frutiger" panose="020B0500000000000000" pitchFamily="34" charset="0"/>
              </a:rPr>
              <a:t>Artikel 6 Grondwet</a:t>
            </a:r>
            <a:endParaRPr lang="nl-NL" dirty="0">
              <a:solidFill>
                <a:srgbClr val="5A2781"/>
              </a:solidFill>
              <a:latin typeface="Frutiger" panose="020B0500000000000000" pitchFamily="34" charset="0"/>
            </a:endParaRPr>
          </a:p>
        </p:txBody>
      </p:sp>
      <p:sp>
        <p:nvSpPr>
          <p:cNvPr id="3" name="Tijdelijke aanduiding voor inhoud 2"/>
          <p:cNvSpPr>
            <a:spLocks noGrp="1"/>
          </p:cNvSpPr>
          <p:nvPr>
            <p:ph idx="1"/>
          </p:nvPr>
        </p:nvSpPr>
        <p:spPr/>
        <p:txBody>
          <a:bodyPr>
            <a:normAutofit/>
          </a:bodyPr>
          <a:lstStyle/>
          <a:p>
            <a:pPr marL="0" indent="0">
              <a:lnSpc>
                <a:spcPct val="150000"/>
              </a:lnSpc>
              <a:buNone/>
            </a:pPr>
            <a:r>
              <a:rPr lang="nl-NL" dirty="0">
                <a:latin typeface="Frutiger 45 Light" panose="00000300000000000000" pitchFamily="2" charset="0"/>
              </a:rPr>
              <a:t>In Nederland is iedereen vrij om zijn godsdienst of levensovertuiging te kiezen. En iedereen is vrij om te laten zien wat zijn godsdienst of levensovertuiging is. Dit mag je alleen doen of samen met anderen. Binnen de muren van een gebouw, maar ook daar buiten. Dit laatste mag alleen als je je houdt aan de andere artikelen van de Grondwet en aan andere wetten.</a:t>
            </a:r>
          </a:p>
        </p:txBody>
      </p:sp>
    </p:spTree>
    <p:extLst>
      <p:ext uri="{BB962C8B-B14F-4D97-AF65-F5344CB8AC3E}">
        <p14:creationId xmlns:p14="http://schemas.microsoft.com/office/powerpoint/2010/main" val="31356781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3CEA8641-B909-4B99-8D6E-BC2CC83AEC09}"/>
              </a:ext>
            </a:extLst>
          </p:cNvPr>
          <p:cNvSpPr>
            <a:spLocks noGrp="1"/>
          </p:cNvSpPr>
          <p:nvPr>
            <p:ph type="title"/>
          </p:nvPr>
        </p:nvSpPr>
        <p:spPr/>
        <p:txBody>
          <a:bodyPr/>
          <a:lstStyle/>
          <a:p>
            <a:r>
              <a:rPr lang="nl-NL" dirty="0" smtClean="0">
                <a:solidFill>
                  <a:srgbClr val="5A2781"/>
                </a:solidFill>
                <a:latin typeface="Frutiger" panose="020B0500000000000000" pitchFamily="34" charset="0"/>
                <a:cs typeface="Calibri Light"/>
              </a:rPr>
              <a:t>Woorden uit </a:t>
            </a:r>
            <a:r>
              <a:rPr lang="nl-NL" dirty="0" smtClean="0">
                <a:solidFill>
                  <a:schemeClr val="accent2"/>
                </a:solidFill>
                <a:latin typeface="Frutiger" panose="020B0500000000000000" pitchFamily="34" charset="0"/>
                <a:cs typeface="Calibri Light"/>
              </a:rPr>
              <a:t>les 13</a:t>
            </a:r>
            <a:endParaRPr lang="nl-NL" dirty="0">
              <a:solidFill>
                <a:schemeClr val="accent2"/>
              </a:solidFill>
              <a:latin typeface="Frutiger" panose="020B0500000000000000" pitchFamily="34" charset="0"/>
            </a:endParaRPr>
          </a:p>
        </p:txBody>
      </p:sp>
      <p:sp>
        <p:nvSpPr>
          <p:cNvPr id="4" name="Tijdelijke aanduiding voor inhoud 2">
            <a:extLst>
              <a:ext uri="{FF2B5EF4-FFF2-40B4-BE49-F238E27FC236}">
                <a16:creationId xmlns:a16="http://schemas.microsoft.com/office/drawing/2014/main" xmlns="" id="{4849BC01-4DFD-4728-99C1-9EEBB5DCE4CD}"/>
              </a:ext>
            </a:extLst>
          </p:cNvPr>
          <p:cNvSpPr txBox="1">
            <a:spLocks/>
          </p:cNvSpPr>
          <p:nvPr/>
        </p:nvSpPr>
        <p:spPr>
          <a:xfrm>
            <a:off x="838200" y="1959429"/>
            <a:ext cx="10515600" cy="421753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30000"/>
              </a:lnSpc>
            </a:pPr>
            <a:r>
              <a:rPr lang="nl-NL" dirty="0">
                <a:latin typeface="Frutiger 45 Light" panose="00000300000000000000" pitchFamily="2" charset="0"/>
              </a:rPr>
              <a:t>de feestdagen</a:t>
            </a:r>
          </a:p>
          <a:p>
            <a:pPr>
              <a:lnSpc>
                <a:spcPct val="130000"/>
              </a:lnSpc>
            </a:pPr>
            <a:r>
              <a:rPr lang="nl-NL" dirty="0">
                <a:latin typeface="Frutiger 45 Light" panose="00000300000000000000" pitchFamily="2" charset="0"/>
              </a:rPr>
              <a:t>de grondwet</a:t>
            </a:r>
          </a:p>
          <a:p>
            <a:pPr>
              <a:lnSpc>
                <a:spcPct val="130000"/>
              </a:lnSpc>
            </a:pPr>
            <a:r>
              <a:rPr lang="nl-NL" dirty="0">
                <a:latin typeface="Frutiger 45 Light" panose="00000300000000000000" pitchFamily="2" charset="0"/>
              </a:rPr>
              <a:t>de religie</a:t>
            </a:r>
          </a:p>
          <a:p>
            <a:pPr>
              <a:lnSpc>
                <a:spcPct val="130000"/>
              </a:lnSpc>
            </a:pPr>
            <a:r>
              <a:rPr lang="nl-NL" dirty="0">
                <a:latin typeface="Frutiger 45 Light" panose="00000300000000000000" pitchFamily="2" charset="0"/>
              </a:rPr>
              <a:t>de godsdienstvrijheid</a:t>
            </a:r>
          </a:p>
          <a:p>
            <a:pPr>
              <a:lnSpc>
                <a:spcPct val="130000"/>
              </a:lnSpc>
            </a:pPr>
            <a:r>
              <a:rPr lang="nl-NL" dirty="0">
                <a:latin typeface="Frutiger 45 Light" panose="00000300000000000000" pitchFamily="2" charset="0"/>
              </a:rPr>
              <a:t>niet-gelovig </a:t>
            </a:r>
          </a:p>
        </p:txBody>
      </p:sp>
    </p:spTree>
    <p:extLst>
      <p:ext uri="{BB962C8B-B14F-4D97-AF65-F5344CB8AC3E}">
        <p14:creationId xmlns:p14="http://schemas.microsoft.com/office/powerpoint/2010/main" val="4943357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49148DFE-9565-4197-8E53-6EE8389BD07F}"/>
              </a:ext>
            </a:extLst>
          </p:cNvPr>
          <p:cNvSpPr>
            <a:spLocks noGrp="1"/>
          </p:cNvSpPr>
          <p:nvPr>
            <p:ph type="title"/>
          </p:nvPr>
        </p:nvSpPr>
        <p:spPr/>
        <p:txBody>
          <a:bodyPr>
            <a:normAutofit/>
          </a:bodyPr>
          <a:lstStyle/>
          <a:p>
            <a:r>
              <a:rPr lang="nl-NL" b="1" dirty="0">
                <a:solidFill>
                  <a:schemeClr val="accent2"/>
                </a:solidFill>
                <a:latin typeface="Frutiger" panose="020B0500000000000000" pitchFamily="34" charset="0"/>
                <a:cs typeface="Calibri Light"/>
              </a:rPr>
              <a:t>Les 14 </a:t>
            </a:r>
            <a:r>
              <a:rPr lang="nl-NL" dirty="0">
                <a:solidFill>
                  <a:srgbClr val="5A2781"/>
                </a:solidFill>
                <a:latin typeface="Frutiger" panose="020B0500000000000000" pitchFamily="34" charset="0"/>
                <a:cs typeface="Calibri Light"/>
              </a:rPr>
              <a:t>Vrijheid in ethische dilemma’s</a:t>
            </a:r>
          </a:p>
        </p:txBody>
      </p:sp>
      <p:sp>
        <p:nvSpPr>
          <p:cNvPr id="6" name="Tijdelijke aanduiding voor inhoud 5">
            <a:extLst>
              <a:ext uri="{FF2B5EF4-FFF2-40B4-BE49-F238E27FC236}">
                <a16:creationId xmlns:a16="http://schemas.microsoft.com/office/drawing/2014/main" xmlns="" id="{7F737850-666B-4747-A3D9-81143E645218}"/>
              </a:ext>
            </a:extLst>
          </p:cNvPr>
          <p:cNvSpPr>
            <a:spLocks noGrp="1"/>
          </p:cNvSpPr>
          <p:nvPr>
            <p:ph idx="1"/>
          </p:nvPr>
        </p:nvSpPr>
        <p:spPr/>
        <p:txBody>
          <a:bodyPr/>
          <a:lstStyle/>
          <a:p>
            <a:pPr>
              <a:lnSpc>
                <a:spcPct val="130000"/>
              </a:lnSpc>
            </a:pPr>
            <a:r>
              <a:rPr lang="nl-NL" dirty="0">
                <a:latin typeface="Frutiger 45 Light" panose="00000300000000000000" pitchFamily="2" charset="0"/>
              </a:rPr>
              <a:t>Introductie en terugblik</a:t>
            </a:r>
          </a:p>
          <a:p>
            <a:pPr>
              <a:lnSpc>
                <a:spcPct val="130000"/>
              </a:lnSpc>
            </a:pPr>
            <a:r>
              <a:rPr lang="nl-NL" dirty="0">
                <a:latin typeface="Frutiger 45 Light" panose="00000300000000000000" pitchFamily="2" charset="0"/>
              </a:rPr>
              <a:t>Misverstanden over de jeugdzorg</a:t>
            </a:r>
          </a:p>
          <a:p>
            <a:pPr>
              <a:lnSpc>
                <a:spcPct val="130000"/>
              </a:lnSpc>
            </a:pPr>
            <a:r>
              <a:rPr lang="nl-NL" dirty="0">
                <a:latin typeface="Frutiger 45 Light" panose="00000300000000000000" pitchFamily="2" charset="0"/>
              </a:rPr>
              <a:t>Zwangerschap, geboorte en abortus in Nederland</a:t>
            </a:r>
          </a:p>
          <a:p>
            <a:pPr>
              <a:lnSpc>
                <a:spcPct val="130000"/>
              </a:lnSpc>
            </a:pPr>
            <a:r>
              <a:rPr lang="nl-NL" dirty="0">
                <a:latin typeface="Frutiger 45 Light" panose="00000300000000000000" pitchFamily="2" charset="0"/>
              </a:rPr>
              <a:t>Drugsgebruik, drugshandel en het drugsbeleid</a:t>
            </a:r>
          </a:p>
          <a:p>
            <a:pPr>
              <a:lnSpc>
                <a:spcPct val="130000"/>
              </a:lnSpc>
            </a:pPr>
            <a:r>
              <a:rPr lang="nl-NL" dirty="0">
                <a:latin typeface="Frutiger 45 Light" panose="00000300000000000000" pitchFamily="2" charset="0"/>
              </a:rPr>
              <a:t>Euthanasie en orgaandonatie </a:t>
            </a:r>
          </a:p>
          <a:p>
            <a:endParaRPr lang="nl-NL" dirty="0"/>
          </a:p>
        </p:txBody>
      </p:sp>
    </p:spTree>
    <p:extLst>
      <p:ext uri="{BB962C8B-B14F-4D97-AF65-F5344CB8AC3E}">
        <p14:creationId xmlns:p14="http://schemas.microsoft.com/office/powerpoint/2010/main" val="197387375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3CEA8641-B909-4B99-8D6E-BC2CC83AEC09}"/>
              </a:ext>
            </a:extLst>
          </p:cNvPr>
          <p:cNvSpPr>
            <a:spLocks noGrp="1"/>
          </p:cNvSpPr>
          <p:nvPr>
            <p:ph type="title"/>
          </p:nvPr>
        </p:nvSpPr>
        <p:spPr/>
        <p:txBody>
          <a:bodyPr>
            <a:normAutofit/>
          </a:bodyPr>
          <a:lstStyle/>
          <a:p>
            <a:r>
              <a:rPr lang="nl-NL" dirty="0">
                <a:solidFill>
                  <a:srgbClr val="5A2781"/>
                </a:solidFill>
                <a:latin typeface="Frutiger" panose="020B0500000000000000" pitchFamily="34" charset="0"/>
                <a:cs typeface="Calibri Light"/>
              </a:rPr>
              <a:t>W</a:t>
            </a:r>
            <a:r>
              <a:rPr lang="nl-NL" dirty="0" smtClean="0">
                <a:solidFill>
                  <a:srgbClr val="5A2781"/>
                </a:solidFill>
                <a:latin typeface="Frutiger" panose="020B0500000000000000" pitchFamily="34" charset="0"/>
                <a:cs typeface="Calibri Light"/>
              </a:rPr>
              <a:t>oorden uit </a:t>
            </a:r>
            <a:r>
              <a:rPr lang="nl-NL" dirty="0">
                <a:solidFill>
                  <a:schemeClr val="accent2"/>
                </a:solidFill>
                <a:latin typeface="Frutiger" panose="020B0500000000000000" pitchFamily="34" charset="0"/>
                <a:cs typeface="Calibri Light"/>
              </a:rPr>
              <a:t>les 14</a:t>
            </a:r>
          </a:p>
        </p:txBody>
      </p:sp>
      <p:sp>
        <p:nvSpPr>
          <p:cNvPr id="6" name="Tijdelijke aanduiding voor inhoud 2">
            <a:extLst>
              <a:ext uri="{FF2B5EF4-FFF2-40B4-BE49-F238E27FC236}">
                <a16:creationId xmlns:a16="http://schemas.microsoft.com/office/drawing/2014/main" xmlns="" id="{4849BC01-4DFD-4728-99C1-9EEBB5DCE4CD}"/>
              </a:ext>
            </a:extLst>
          </p:cNvPr>
          <p:cNvSpPr txBox="1">
            <a:spLocks/>
          </p:cNvSpPr>
          <p:nvPr/>
        </p:nvSpPr>
        <p:spPr>
          <a:xfrm>
            <a:off x="838200" y="1959429"/>
            <a:ext cx="10515600" cy="421753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30000"/>
              </a:lnSpc>
            </a:pPr>
            <a:r>
              <a:rPr lang="nl-NL" dirty="0">
                <a:latin typeface="Frutiger 45 Light" panose="00000300000000000000" pitchFamily="2" charset="0"/>
              </a:rPr>
              <a:t>de abortus</a:t>
            </a:r>
          </a:p>
          <a:p>
            <a:pPr>
              <a:lnSpc>
                <a:spcPct val="130000"/>
              </a:lnSpc>
            </a:pPr>
            <a:r>
              <a:rPr lang="nl-NL" dirty="0">
                <a:latin typeface="Frutiger 45 Light" panose="00000300000000000000" pitchFamily="2" charset="0"/>
              </a:rPr>
              <a:t>de drugs</a:t>
            </a:r>
          </a:p>
          <a:p>
            <a:pPr>
              <a:lnSpc>
                <a:spcPct val="130000"/>
              </a:lnSpc>
            </a:pPr>
            <a:r>
              <a:rPr lang="nl-NL" dirty="0">
                <a:latin typeface="Frutiger 45 Light" panose="00000300000000000000" pitchFamily="2" charset="0"/>
              </a:rPr>
              <a:t>de euthanasie</a:t>
            </a:r>
          </a:p>
          <a:p>
            <a:pPr>
              <a:lnSpc>
                <a:spcPct val="130000"/>
              </a:lnSpc>
            </a:pPr>
            <a:r>
              <a:rPr lang="nl-NL" dirty="0">
                <a:latin typeface="Frutiger 45 Light" panose="00000300000000000000" pitchFamily="2" charset="0"/>
              </a:rPr>
              <a:t>zorgvuldig</a:t>
            </a:r>
          </a:p>
          <a:p>
            <a:pPr>
              <a:lnSpc>
                <a:spcPct val="130000"/>
              </a:lnSpc>
            </a:pPr>
            <a:r>
              <a:rPr lang="nl-NL" dirty="0">
                <a:latin typeface="Frutiger 45 Light" panose="00000300000000000000" pitchFamily="2" charset="0"/>
              </a:rPr>
              <a:t>de orgaandonatie </a:t>
            </a:r>
          </a:p>
        </p:txBody>
      </p:sp>
    </p:spTree>
    <p:extLst>
      <p:ext uri="{BB962C8B-B14F-4D97-AF65-F5344CB8AC3E}">
        <p14:creationId xmlns:p14="http://schemas.microsoft.com/office/powerpoint/2010/main" val="177872711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49148DFE-9565-4197-8E53-6EE8389BD07F}"/>
              </a:ext>
            </a:extLst>
          </p:cNvPr>
          <p:cNvSpPr>
            <a:spLocks noGrp="1"/>
          </p:cNvSpPr>
          <p:nvPr>
            <p:ph type="title"/>
          </p:nvPr>
        </p:nvSpPr>
        <p:spPr>
          <a:xfrm>
            <a:off x="838200" y="365124"/>
            <a:ext cx="10515600" cy="1749425"/>
          </a:xfrm>
        </p:spPr>
        <p:txBody>
          <a:bodyPr/>
          <a:lstStyle/>
          <a:p>
            <a:r>
              <a:rPr lang="nl-NL" b="1" dirty="0">
                <a:solidFill>
                  <a:schemeClr val="accent2"/>
                </a:solidFill>
                <a:latin typeface="Frutiger" panose="020B0500000000000000" pitchFamily="34" charset="0"/>
              </a:rPr>
              <a:t>Les </a:t>
            </a:r>
            <a:r>
              <a:rPr lang="nl-NL" b="1" dirty="0" smtClean="0">
                <a:solidFill>
                  <a:schemeClr val="accent2"/>
                </a:solidFill>
                <a:latin typeface="Frutiger" panose="020B0500000000000000" pitchFamily="34" charset="0"/>
              </a:rPr>
              <a:t>15 </a:t>
            </a:r>
            <a:r>
              <a:rPr lang="nl-NL" dirty="0">
                <a:solidFill>
                  <a:srgbClr val="5A2781"/>
                </a:solidFill>
                <a:latin typeface="Frutiger" panose="020B0500000000000000" pitchFamily="34" charset="0"/>
              </a:rPr>
              <a:t>Kritiek geven en ontvangen in de Nederlandse cultuur </a:t>
            </a:r>
          </a:p>
        </p:txBody>
      </p:sp>
      <p:sp>
        <p:nvSpPr>
          <p:cNvPr id="6" name="Tijdelijke aanduiding voor inhoud 5">
            <a:extLst>
              <a:ext uri="{FF2B5EF4-FFF2-40B4-BE49-F238E27FC236}">
                <a16:creationId xmlns:a16="http://schemas.microsoft.com/office/drawing/2014/main" xmlns="" id="{7F737850-666B-4747-A3D9-81143E645218}"/>
              </a:ext>
            </a:extLst>
          </p:cNvPr>
          <p:cNvSpPr>
            <a:spLocks noGrp="1"/>
          </p:cNvSpPr>
          <p:nvPr>
            <p:ph idx="1"/>
          </p:nvPr>
        </p:nvSpPr>
        <p:spPr>
          <a:xfrm>
            <a:off x="838200" y="2457450"/>
            <a:ext cx="10515600" cy="3719512"/>
          </a:xfrm>
        </p:spPr>
        <p:txBody>
          <a:bodyPr>
            <a:normAutofit/>
          </a:bodyPr>
          <a:lstStyle/>
          <a:p>
            <a:pPr>
              <a:lnSpc>
                <a:spcPct val="130000"/>
              </a:lnSpc>
            </a:pPr>
            <a:r>
              <a:rPr lang="nl-NL" dirty="0">
                <a:latin typeface="Frutiger 45 Light" panose="00000300000000000000" pitchFamily="2" charset="0"/>
              </a:rPr>
              <a:t>Introductie en terugblik</a:t>
            </a:r>
          </a:p>
          <a:p>
            <a:pPr>
              <a:lnSpc>
                <a:spcPct val="130000"/>
              </a:lnSpc>
            </a:pPr>
            <a:r>
              <a:rPr lang="nl-NL" dirty="0">
                <a:latin typeface="Frutiger 45 Light" panose="00000300000000000000" pitchFamily="2" charset="0"/>
              </a:rPr>
              <a:t>Directe en indirecte communicatie</a:t>
            </a:r>
          </a:p>
          <a:p>
            <a:pPr>
              <a:lnSpc>
                <a:spcPct val="130000"/>
              </a:lnSpc>
            </a:pPr>
            <a:r>
              <a:rPr lang="nl-NL" dirty="0">
                <a:latin typeface="Frutiger 45 Light" panose="00000300000000000000" pitchFamily="2" charset="0"/>
              </a:rPr>
              <a:t>Kritiek geven in individu- en groepsgerichte culturen</a:t>
            </a:r>
          </a:p>
          <a:p>
            <a:pPr>
              <a:lnSpc>
                <a:spcPct val="130000"/>
              </a:lnSpc>
            </a:pPr>
            <a:r>
              <a:rPr lang="nl-NL" dirty="0">
                <a:latin typeface="Frutiger 45 Light" panose="00000300000000000000" pitchFamily="2" charset="0"/>
              </a:rPr>
              <a:t>Eergevoel en tips bij het ontvangen en geven van kritiek</a:t>
            </a:r>
          </a:p>
          <a:p>
            <a:pPr>
              <a:lnSpc>
                <a:spcPct val="130000"/>
              </a:lnSpc>
            </a:pPr>
            <a:endParaRPr lang="nl-NL" dirty="0">
              <a:latin typeface="Frutiger 45 Light" panose="00000300000000000000" pitchFamily="2" charset="0"/>
            </a:endParaRPr>
          </a:p>
          <a:p>
            <a:endParaRPr lang="nl-NL" sz="3200" dirty="0"/>
          </a:p>
        </p:txBody>
      </p:sp>
    </p:spTree>
    <p:extLst>
      <p:ext uri="{BB962C8B-B14F-4D97-AF65-F5344CB8AC3E}">
        <p14:creationId xmlns:p14="http://schemas.microsoft.com/office/powerpoint/2010/main" val="209432279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5855" y="0"/>
            <a:ext cx="9640290" cy="6858000"/>
          </a:xfrm>
          <a:prstGeom prst="rect">
            <a:avLst/>
          </a:prstGeom>
        </p:spPr>
      </p:pic>
    </p:spTree>
    <p:extLst>
      <p:ext uri="{BB962C8B-B14F-4D97-AF65-F5344CB8AC3E}">
        <p14:creationId xmlns:p14="http://schemas.microsoft.com/office/powerpoint/2010/main" val="178692299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0035" y="365125"/>
            <a:ext cx="10515600" cy="1325563"/>
          </a:xfrm>
        </p:spPr>
        <p:txBody>
          <a:bodyPr/>
          <a:lstStyle/>
          <a:p>
            <a:r>
              <a:rPr lang="nl-NL" dirty="0" smtClean="0">
                <a:solidFill>
                  <a:srgbClr val="5A2781"/>
                </a:solidFill>
                <a:latin typeface="Frutiger" panose="020B0500000000000000" pitchFamily="34" charset="0"/>
              </a:rPr>
              <a:t>Feedback ontvangen</a:t>
            </a:r>
            <a:endParaRPr lang="nl-NL" dirty="0">
              <a:solidFill>
                <a:srgbClr val="5A2781"/>
              </a:solidFill>
              <a:latin typeface="Frutiger" panose="020B0500000000000000" pitchFamily="34" charset="0"/>
            </a:endParaRPr>
          </a:p>
        </p:txBody>
      </p:sp>
      <p:sp>
        <p:nvSpPr>
          <p:cNvPr id="3" name="Tijdelijke aanduiding voor inhoud 2"/>
          <p:cNvSpPr>
            <a:spLocks noGrp="1"/>
          </p:cNvSpPr>
          <p:nvPr>
            <p:ph idx="1"/>
          </p:nvPr>
        </p:nvSpPr>
        <p:spPr>
          <a:xfrm>
            <a:off x="838200" y="2122713"/>
            <a:ext cx="10515600" cy="4054249"/>
          </a:xfrm>
        </p:spPr>
        <p:txBody>
          <a:bodyPr>
            <a:normAutofit/>
          </a:bodyPr>
          <a:lstStyle/>
          <a:p>
            <a:pPr>
              <a:lnSpc>
                <a:spcPct val="130000"/>
              </a:lnSpc>
            </a:pPr>
            <a:r>
              <a:rPr lang="nl-NL" dirty="0">
                <a:latin typeface="Frutiger 45 Light" panose="00000300000000000000" pitchFamily="2" charset="0"/>
              </a:rPr>
              <a:t>Zie feedback als een cadeau</a:t>
            </a:r>
          </a:p>
          <a:p>
            <a:pPr>
              <a:lnSpc>
                <a:spcPct val="130000"/>
              </a:lnSpc>
            </a:pPr>
            <a:r>
              <a:rPr lang="nl-NL" dirty="0">
                <a:latin typeface="Frutiger 45 Light" panose="00000300000000000000" pitchFamily="2" charset="0"/>
              </a:rPr>
              <a:t>Probeer de ander te begrijpen</a:t>
            </a:r>
          </a:p>
          <a:p>
            <a:pPr>
              <a:lnSpc>
                <a:spcPct val="130000"/>
              </a:lnSpc>
            </a:pPr>
            <a:r>
              <a:rPr lang="nl-NL" dirty="0">
                <a:latin typeface="Frutiger 45 Light" panose="00000300000000000000" pitchFamily="2" charset="0"/>
              </a:rPr>
              <a:t>Vraag ook om suggesties om jouw gedrag te veranderen. </a:t>
            </a:r>
          </a:p>
          <a:p>
            <a:pPr>
              <a:lnSpc>
                <a:spcPct val="130000"/>
              </a:lnSpc>
            </a:pPr>
            <a:r>
              <a:rPr lang="nl-NL" dirty="0">
                <a:latin typeface="Frutiger 45 Light" panose="00000300000000000000" pitchFamily="2" charset="0"/>
              </a:rPr>
              <a:t>Schiet niet in de verdediging</a:t>
            </a:r>
          </a:p>
          <a:p>
            <a:pPr>
              <a:lnSpc>
                <a:spcPct val="130000"/>
              </a:lnSpc>
            </a:pPr>
            <a:r>
              <a:rPr lang="nl-NL" dirty="0">
                <a:latin typeface="Frutiger 45 Light" panose="00000300000000000000" pitchFamily="2" charset="0"/>
              </a:rPr>
              <a:t>Bedank de ander</a:t>
            </a:r>
          </a:p>
        </p:txBody>
      </p:sp>
    </p:spTree>
    <p:extLst>
      <p:ext uri="{BB962C8B-B14F-4D97-AF65-F5344CB8AC3E}">
        <p14:creationId xmlns:p14="http://schemas.microsoft.com/office/powerpoint/2010/main" val="2559904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xmlns="" id="{3CEA8641-B909-4B99-8D6E-BC2CC83AEC09}"/>
              </a:ext>
            </a:extLst>
          </p:cNvPr>
          <p:cNvSpPr txBox="1">
            <a:spLocks/>
          </p:cNvSpPr>
          <p:nvPr/>
        </p:nvSpPr>
        <p:spPr>
          <a:xfrm>
            <a:off x="838200" y="365125"/>
            <a:ext cx="10515600" cy="1471839"/>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4000" b="1" dirty="0" smtClean="0">
                <a:solidFill>
                  <a:schemeClr val="accent2"/>
                </a:solidFill>
                <a:latin typeface="Frutiger" panose="020B0500000000000000" pitchFamily="34" charset="0"/>
                <a:cs typeface="Calibri Light"/>
              </a:rPr>
              <a:t>Les 3 </a:t>
            </a:r>
            <a:r>
              <a:rPr lang="nl-NL" sz="4000" dirty="0" smtClean="0">
                <a:solidFill>
                  <a:srgbClr val="5A2781"/>
                </a:solidFill>
                <a:latin typeface="Frutiger" panose="020B0500000000000000" pitchFamily="34" charset="0"/>
                <a:cs typeface="Calibri Light"/>
              </a:rPr>
              <a:t>Individugerichte en groepsgerichte cultuur. Betekenis, ontstaan en voorbeelden uit de persoonlijke sfeer</a:t>
            </a:r>
            <a:endParaRPr lang="nl-NL" sz="4000" dirty="0">
              <a:solidFill>
                <a:srgbClr val="5A2781"/>
              </a:solidFill>
              <a:latin typeface="Frutiger" panose="020B0500000000000000" pitchFamily="34" charset="0"/>
              <a:cs typeface="Calibri Light"/>
            </a:endParaRPr>
          </a:p>
        </p:txBody>
      </p:sp>
      <p:sp>
        <p:nvSpPr>
          <p:cNvPr id="7" name="Tijdelijke aanduiding voor inhoud 2">
            <a:extLst>
              <a:ext uri="{FF2B5EF4-FFF2-40B4-BE49-F238E27FC236}">
                <a16:creationId xmlns:a16="http://schemas.microsoft.com/office/drawing/2014/main" xmlns="" id="{4849BC01-4DFD-4728-99C1-9EEBB5DCE4CD}"/>
              </a:ext>
            </a:extLst>
          </p:cNvPr>
          <p:cNvSpPr>
            <a:spLocks noGrp="1"/>
          </p:cNvSpPr>
          <p:nvPr>
            <p:ph idx="1"/>
          </p:nvPr>
        </p:nvSpPr>
        <p:spPr>
          <a:xfrm>
            <a:off x="838200" y="2612571"/>
            <a:ext cx="10515600" cy="4124902"/>
          </a:xfrm>
        </p:spPr>
        <p:txBody>
          <a:bodyPr>
            <a:normAutofit/>
          </a:bodyPr>
          <a:lstStyle/>
          <a:p>
            <a:pPr>
              <a:lnSpc>
                <a:spcPct val="150000"/>
              </a:lnSpc>
            </a:pPr>
            <a:r>
              <a:rPr lang="nl-NL" dirty="0">
                <a:latin typeface="Frutiger 45 Light" panose="00000300000000000000" pitchFamily="2" charset="0"/>
              </a:rPr>
              <a:t>Introductie en terugblik</a:t>
            </a:r>
          </a:p>
          <a:p>
            <a:pPr>
              <a:lnSpc>
                <a:spcPct val="150000"/>
              </a:lnSpc>
            </a:pPr>
            <a:r>
              <a:rPr lang="nl-NL" dirty="0">
                <a:latin typeface="Frutiger 45 Light" panose="00000300000000000000" pitchFamily="2" charset="0"/>
              </a:rPr>
              <a:t>Individugerichtheid en groepsgerichtheid </a:t>
            </a:r>
            <a:r>
              <a:rPr lang="mr-IN" dirty="0">
                <a:latin typeface="Frutiger 45 Light" panose="00000300000000000000" pitchFamily="2" charset="0"/>
              </a:rPr>
              <a:t>–</a:t>
            </a:r>
            <a:r>
              <a:rPr lang="nl-NL" dirty="0">
                <a:latin typeface="Frutiger 45 Light" panose="00000300000000000000" pitchFamily="2" charset="0"/>
              </a:rPr>
              <a:t> het ontstaan</a:t>
            </a:r>
          </a:p>
          <a:p>
            <a:pPr>
              <a:lnSpc>
                <a:spcPct val="150000"/>
              </a:lnSpc>
            </a:pPr>
            <a:r>
              <a:rPr lang="nl-NL" dirty="0">
                <a:latin typeface="Frutiger 45 Light" panose="00000300000000000000" pitchFamily="2" charset="0"/>
              </a:rPr>
              <a:t>Casussen </a:t>
            </a:r>
          </a:p>
        </p:txBody>
      </p:sp>
    </p:spTree>
    <p:extLst>
      <p:ext uri="{BB962C8B-B14F-4D97-AF65-F5344CB8AC3E}">
        <p14:creationId xmlns:p14="http://schemas.microsoft.com/office/powerpoint/2010/main" val="91129265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solidFill>
                  <a:srgbClr val="5A2781"/>
                </a:solidFill>
                <a:latin typeface="Frutiger" panose="020B0500000000000000" pitchFamily="34" charset="0"/>
              </a:rPr>
              <a:t>Feedback geven</a:t>
            </a:r>
            <a:endParaRPr lang="nl-NL" dirty="0">
              <a:solidFill>
                <a:srgbClr val="5A2781"/>
              </a:solidFill>
              <a:latin typeface="Frutiger" panose="020B0500000000000000" pitchFamily="34" charset="0"/>
            </a:endParaRPr>
          </a:p>
        </p:txBody>
      </p:sp>
      <p:sp>
        <p:nvSpPr>
          <p:cNvPr id="3" name="Tijdelijke aanduiding voor inhoud 2"/>
          <p:cNvSpPr>
            <a:spLocks noGrp="1"/>
          </p:cNvSpPr>
          <p:nvPr>
            <p:ph idx="1"/>
          </p:nvPr>
        </p:nvSpPr>
        <p:spPr>
          <a:xfrm>
            <a:off x="838200" y="1825624"/>
            <a:ext cx="10515600" cy="4729722"/>
          </a:xfrm>
        </p:spPr>
        <p:txBody>
          <a:bodyPr>
            <a:noAutofit/>
          </a:bodyPr>
          <a:lstStyle/>
          <a:p>
            <a:pPr lvl="0">
              <a:lnSpc>
                <a:spcPct val="150000"/>
              </a:lnSpc>
            </a:pPr>
            <a:r>
              <a:rPr lang="nl-NL" sz="2400" dirty="0">
                <a:latin typeface="Frutiger 45 Light" panose="00000300000000000000" pitchFamily="2" charset="0"/>
              </a:rPr>
              <a:t>Wacht niet te lang met de feedback</a:t>
            </a:r>
          </a:p>
          <a:p>
            <a:pPr lvl="0">
              <a:lnSpc>
                <a:spcPct val="150000"/>
              </a:lnSpc>
            </a:pPr>
            <a:r>
              <a:rPr lang="nl-NL" sz="2400" dirty="0">
                <a:latin typeface="Frutiger 45 Light" panose="00000300000000000000" pitchFamily="2" charset="0"/>
              </a:rPr>
              <a:t>Hou het bij observaties</a:t>
            </a:r>
          </a:p>
          <a:p>
            <a:pPr lvl="0">
              <a:lnSpc>
                <a:spcPct val="150000"/>
              </a:lnSpc>
            </a:pPr>
            <a:r>
              <a:rPr lang="nl-NL" sz="2400" dirty="0">
                <a:latin typeface="Frutiger 45 Light" panose="00000300000000000000" pitchFamily="2" charset="0"/>
              </a:rPr>
              <a:t>Je commentaar dient specifiek te zijn</a:t>
            </a:r>
          </a:p>
          <a:p>
            <a:pPr lvl="0">
              <a:lnSpc>
                <a:spcPct val="150000"/>
              </a:lnSpc>
            </a:pPr>
            <a:r>
              <a:rPr lang="nl-NL" sz="2400" dirty="0">
                <a:latin typeface="Frutiger 45 Light" panose="00000300000000000000" pitchFamily="2" charset="0"/>
              </a:rPr>
              <a:t>Geef alleen feedback op veranderbaar gedrag. </a:t>
            </a:r>
          </a:p>
          <a:p>
            <a:pPr lvl="0">
              <a:lnSpc>
                <a:spcPct val="150000"/>
              </a:lnSpc>
            </a:pPr>
            <a:r>
              <a:rPr lang="nl-NL" sz="2400" dirty="0">
                <a:latin typeface="Frutiger 45 Light" panose="00000300000000000000" pitchFamily="2" charset="0"/>
              </a:rPr>
              <a:t>Check of gesprekspartner het heeft begrepen</a:t>
            </a:r>
          </a:p>
          <a:p>
            <a:pPr lvl="0">
              <a:lnSpc>
                <a:spcPct val="150000"/>
              </a:lnSpc>
            </a:pPr>
            <a:r>
              <a:rPr lang="nl-NL" sz="2400" dirty="0">
                <a:latin typeface="Frutiger 45 Light" panose="00000300000000000000" pitchFamily="2" charset="0"/>
              </a:rPr>
              <a:t>Praat zoveel mogelijk in de ik-vorm</a:t>
            </a:r>
          </a:p>
          <a:p>
            <a:pPr lvl="0">
              <a:lnSpc>
                <a:spcPct val="150000"/>
              </a:lnSpc>
            </a:pPr>
            <a:r>
              <a:rPr lang="nl-NL" sz="2400" dirty="0">
                <a:latin typeface="Frutiger 45 Light" panose="00000300000000000000" pitchFamily="2" charset="0"/>
              </a:rPr>
              <a:t>Stel een oplossing voor</a:t>
            </a:r>
          </a:p>
          <a:p>
            <a:endParaRPr lang="nl-NL" sz="2400" dirty="0"/>
          </a:p>
        </p:txBody>
      </p:sp>
    </p:spTree>
    <p:extLst>
      <p:ext uri="{BB962C8B-B14F-4D97-AF65-F5344CB8AC3E}">
        <p14:creationId xmlns:p14="http://schemas.microsoft.com/office/powerpoint/2010/main" val="102220199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3CEA8641-B909-4B99-8D6E-BC2CC83AEC09}"/>
              </a:ext>
            </a:extLst>
          </p:cNvPr>
          <p:cNvSpPr>
            <a:spLocks noGrp="1"/>
          </p:cNvSpPr>
          <p:nvPr>
            <p:ph type="title"/>
          </p:nvPr>
        </p:nvSpPr>
        <p:spPr/>
        <p:txBody>
          <a:bodyPr/>
          <a:lstStyle/>
          <a:p>
            <a:r>
              <a:rPr lang="nl-NL" dirty="0" smtClean="0">
                <a:solidFill>
                  <a:srgbClr val="5A2781"/>
                </a:solidFill>
                <a:latin typeface="Frutiger" panose="020B0500000000000000" pitchFamily="34" charset="0"/>
                <a:cs typeface="Calibri Light"/>
              </a:rPr>
              <a:t>Woorden uit </a:t>
            </a:r>
            <a:r>
              <a:rPr lang="nl-NL" dirty="0" smtClean="0">
                <a:solidFill>
                  <a:schemeClr val="accent2"/>
                </a:solidFill>
                <a:latin typeface="Frutiger" panose="020B0500000000000000" pitchFamily="34" charset="0"/>
                <a:cs typeface="Calibri Light"/>
              </a:rPr>
              <a:t>les 15</a:t>
            </a:r>
            <a:endParaRPr lang="nl-NL" dirty="0">
              <a:solidFill>
                <a:schemeClr val="accent2"/>
              </a:solidFill>
              <a:latin typeface="Frutiger" panose="020B0500000000000000" pitchFamily="34" charset="0"/>
            </a:endParaRPr>
          </a:p>
        </p:txBody>
      </p:sp>
      <p:sp>
        <p:nvSpPr>
          <p:cNvPr id="4" name="Tijdelijke aanduiding voor inhoud 2">
            <a:extLst>
              <a:ext uri="{FF2B5EF4-FFF2-40B4-BE49-F238E27FC236}">
                <a16:creationId xmlns:a16="http://schemas.microsoft.com/office/drawing/2014/main" xmlns="" id="{4849BC01-4DFD-4728-99C1-9EEBB5DCE4CD}"/>
              </a:ext>
            </a:extLst>
          </p:cNvPr>
          <p:cNvSpPr txBox="1">
            <a:spLocks/>
          </p:cNvSpPr>
          <p:nvPr/>
        </p:nvSpPr>
        <p:spPr>
          <a:xfrm>
            <a:off x="838200" y="1959429"/>
            <a:ext cx="10515600" cy="421753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nl-NL" dirty="0">
                <a:latin typeface="Frutiger 45 Light" panose="00000300000000000000" pitchFamily="2" charset="0"/>
              </a:rPr>
              <a:t>(in)direct</a:t>
            </a:r>
          </a:p>
          <a:p>
            <a:pPr>
              <a:lnSpc>
                <a:spcPct val="150000"/>
              </a:lnSpc>
            </a:pPr>
            <a:r>
              <a:rPr lang="nl-NL" dirty="0">
                <a:latin typeface="Frutiger 45 Light" panose="00000300000000000000" pitchFamily="2" charset="0"/>
              </a:rPr>
              <a:t>de kritiek</a:t>
            </a:r>
          </a:p>
          <a:p>
            <a:pPr>
              <a:lnSpc>
                <a:spcPct val="150000"/>
              </a:lnSpc>
            </a:pPr>
            <a:r>
              <a:rPr lang="nl-NL" dirty="0">
                <a:latin typeface="Frutiger 45 Light" panose="00000300000000000000" pitchFamily="2" charset="0"/>
              </a:rPr>
              <a:t>de feedback</a:t>
            </a:r>
          </a:p>
          <a:p>
            <a:pPr>
              <a:lnSpc>
                <a:spcPct val="150000"/>
              </a:lnSpc>
            </a:pPr>
            <a:r>
              <a:rPr lang="nl-NL" dirty="0">
                <a:latin typeface="Frutiger 45 Light" panose="00000300000000000000" pitchFamily="2" charset="0"/>
              </a:rPr>
              <a:t>de reactie</a:t>
            </a:r>
          </a:p>
          <a:p>
            <a:pPr>
              <a:lnSpc>
                <a:spcPct val="150000"/>
              </a:lnSpc>
            </a:pPr>
            <a:r>
              <a:rPr lang="nl-NL" dirty="0">
                <a:latin typeface="Frutiger 45 Light" panose="00000300000000000000" pitchFamily="2" charset="0"/>
              </a:rPr>
              <a:t>verwijten</a:t>
            </a:r>
          </a:p>
        </p:txBody>
      </p:sp>
    </p:spTree>
    <p:extLst>
      <p:ext uri="{BB962C8B-B14F-4D97-AF65-F5344CB8AC3E}">
        <p14:creationId xmlns:p14="http://schemas.microsoft.com/office/powerpoint/2010/main" val="69118878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49148DFE-9565-4197-8E53-6EE8389BD07F}"/>
              </a:ext>
            </a:extLst>
          </p:cNvPr>
          <p:cNvSpPr>
            <a:spLocks noGrp="1"/>
          </p:cNvSpPr>
          <p:nvPr>
            <p:ph type="title"/>
          </p:nvPr>
        </p:nvSpPr>
        <p:spPr>
          <a:xfrm>
            <a:off x="838200" y="365124"/>
            <a:ext cx="10515600" cy="1904547"/>
          </a:xfrm>
        </p:spPr>
        <p:txBody>
          <a:bodyPr/>
          <a:lstStyle/>
          <a:p>
            <a:r>
              <a:rPr lang="nl-NL" b="1" dirty="0">
                <a:solidFill>
                  <a:schemeClr val="accent2"/>
                </a:solidFill>
                <a:latin typeface="Frutiger" panose="020B0500000000000000" pitchFamily="34" charset="0"/>
              </a:rPr>
              <a:t>Les </a:t>
            </a:r>
            <a:r>
              <a:rPr lang="nl-NL" b="1" dirty="0" smtClean="0">
                <a:solidFill>
                  <a:schemeClr val="accent2"/>
                </a:solidFill>
                <a:latin typeface="Frutiger" panose="020B0500000000000000" pitchFamily="34" charset="0"/>
              </a:rPr>
              <a:t>16</a:t>
            </a:r>
            <a:r>
              <a:rPr lang="nl-NL" dirty="0" smtClean="0">
                <a:solidFill>
                  <a:schemeClr val="accent2"/>
                </a:solidFill>
                <a:latin typeface="Frutiger" panose="020B0500000000000000" pitchFamily="34" charset="0"/>
              </a:rPr>
              <a:t> </a:t>
            </a:r>
            <a:r>
              <a:rPr lang="nl-NL" dirty="0">
                <a:solidFill>
                  <a:srgbClr val="5A2781"/>
                </a:solidFill>
                <a:latin typeface="Frutiger" panose="020B0500000000000000" pitchFamily="34" charset="0"/>
              </a:rPr>
              <a:t>Non-verbale communicatie en voorbereiden interview </a:t>
            </a:r>
          </a:p>
        </p:txBody>
      </p:sp>
      <p:sp>
        <p:nvSpPr>
          <p:cNvPr id="6" name="Tijdelijke aanduiding voor inhoud 5">
            <a:extLst>
              <a:ext uri="{FF2B5EF4-FFF2-40B4-BE49-F238E27FC236}">
                <a16:creationId xmlns:a16="http://schemas.microsoft.com/office/drawing/2014/main" xmlns="" id="{7F737850-666B-4747-A3D9-81143E645218}"/>
              </a:ext>
            </a:extLst>
          </p:cNvPr>
          <p:cNvSpPr>
            <a:spLocks noGrp="1"/>
          </p:cNvSpPr>
          <p:nvPr>
            <p:ph idx="1"/>
          </p:nvPr>
        </p:nvSpPr>
        <p:spPr>
          <a:xfrm>
            <a:off x="838200" y="2498271"/>
            <a:ext cx="10515600" cy="3678692"/>
          </a:xfrm>
        </p:spPr>
        <p:txBody>
          <a:bodyPr>
            <a:normAutofit/>
          </a:bodyPr>
          <a:lstStyle/>
          <a:p>
            <a:pPr>
              <a:lnSpc>
                <a:spcPct val="150000"/>
              </a:lnSpc>
            </a:pPr>
            <a:r>
              <a:rPr lang="nl-NL" dirty="0">
                <a:latin typeface="Frutiger 45 Light" panose="00000300000000000000" pitchFamily="2" charset="0"/>
              </a:rPr>
              <a:t>Introductie en terugblik</a:t>
            </a:r>
          </a:p>
          <a:p>
            <a:pPr>
              <a:lnSpc>
                <a:spcPct val="150000"/>
              </a:lnSpc>
            </a:pPr>
            <a:r>
              <a:rPr lang="nl-NL" dirty="0">
                <a:latin typeface="Frutiger 45 Light" panose="00000300000000000000" pitchFamily="2" charset="0"/>
              </a:rPr>
              <a:t>Non-verbale communicatie en lichaamstaal</a:t>
            </a:r>
          </a:p>
          <a:p>
            <a:pPr>
              <a:lnSpc>
                <a:spcPct val="150000"/>
              </a:lnSpc>
            </a:pPr>
            <a:r>
              <a:rPr lang="nl-NL" dirty="0">
                <a:latin typeface="Frutiger 45 Light" panose="00000300000000000000" pitchFamily="2" charset="0"/>
              </a:rPr>
              <a:t>Voorbereiding interviews </a:t>
            </a:r>
            <a:r>
              <a:rPr lang="mr-IN" dirty="0">
                <a:latin typeface="Frutiger 45 Light" panose="00000300000000000000" pitchFamily="2" charset="0"/>
              </a:rPr>
              <a:t>–</a:t>
            </a:r>
            <a:r>
              <a:rPr lang="nl-NL" dirty="0">
                <a:latin typeface="Frutiger 45 Light" panose="00000300000000000000" pitchFamily="2" charset="0"/>
              </a:rPr>
              <a:t> instructies en vragen maken</a:t>
            </a:r>
          </a:p>
          <a:p>
            <a:pPr>
              <a:lnSpc>
                <a:spcPct val="150000"/>
              </a:lnSpc>
            </a:pPr>
            <a:endParaRPr lang="nl-NL" dirty="0">
              <a:latin typeface="Frutiger 45 Light" panose="00000300000000000000" pitchFamily="2" charset="0"/>
            </a:endParaRPr>
          </a:p>
        </p:txBody>
      </p:sp>
    </p:spTree>
    <p:extLst>
      <p:ext uri="{BB962C8B-B14F-4D97-AF65-F5344CB8AC3E}">
        <p14:creationId xmlns:p14="http://schemas.microsoft.com/office/powerpoint/2010/main" val="123543940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5855" y="0"/>
            <a:ext cx="9640290" cy="6858000"/>
          </a:xfrm>
          <a:prstGeom prst="rect">
            <a:avLst/>
          </a:prstGeom>
        </p:spPr>
      </p:pic>
    </p:spTree>
    <p:extLst>
      <p:ext uri="{BB962C8B-B14F-4D97-AF65-F5344CB8AC3E}">
        <p14:creationId xmlns:p14="http://schemas.microsoft.com/office/powerpoint/2010/main" val="27980438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3CEA8641-B909-4B99-8D6E-BC2CC83AEC09}"/>
              </a:ext>
            </a:extLst>
          </p:cNvPr>
          <p:cNvSpPr>
            <a:spLocks noGrp="1"/>
          </p:cNvSpPr>
          <p:nvPr>
            <p:ph type="title"/>
          </p:nvPr>
        </p:nvSpPr>
        <p:spPr/>
        <p:txBody>
          <a:bodyPr/>
          <a:lstStyle/>
          <a:p>
            <a:r>
              <a:rPr lang="nl-NL" dirty="0" smtClean="0">
                <a:solidFill>
                  <a:srgbClr val="5A2781"/>
                </a:solidFill>
                <a:latin typeface="Frutiger" panose="020B0500000000000000" pitchFamily="34" charset="0"/>
                <a:cs typeface="Calibri Light"/>
              </a:rPr>
              <a:t>Woorden uit </a:t>
            </a:r>
            <a:r>
              <a:rPr lang="nl-NL" dirty="0" smtClean="0">
                <a:solidFill>
                  <a:schemeClr val="accent2"/>
                </a:solidFill>
                <a:latin typeface="Frutiger" panose="020B0500000000000000" pitchFamily="34" charset="0"/>
                <a:cs typeface="Calibri Light"/>
              </a:rPr>
              <a:t>les 16</a:t>
            </a:r>
            <a:endParaRPr lang="nl-NL" dirty="0">
              <a:solidFill>
                <a:schemeClr val="accent2"/>
              </a:solidFill>
              <a:latin typeface="Frutiger" panose="020B0500000000000000" pitchFamily="34" charset="0"/>
            </a:endParaRPr>
          </a:p>
        </p:txBody>
      </p:sp>
      <p:sp>
        <p:nvSpPr>
          <p:cNvPr id="7" name="Tijdelijke aanduiding voor inhoud 2">
            <a:extLst>
              <a:ext uri="{FF2B5EF4-FFF2-40B4-BE49-F238E27FC236}">
                <a16:creationId xmlns:a16="http://schemas.microsoft.com/office/drawing/2014/main" xmlns="" id="{4849BC01-4DFD-4728-99C1-9EEBB5DCE4CD}"/>
              </a:ext>
            </a:extLst>
          </p:cNvPr>
          <p:cNvSpPr txBox="1">
            <a:spLocks/>
          </p:cNvSpPr>
          <p:nvPr/>
        </p:nvSpPr>
        <p:spPr>
          <a:xfrm>
            <a:off x="838200" y="1959429"/>
            <a:ext cx="10515600" cy="421753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nl-NL" dirty="0">
                <a:latin typeface="Frutiger 45 Light" panose="00000300000000000000" pitchFamily="2" charset="0"/>
              </a:rPr>
              <a:t>de communicatie</a:t>
            </a:r>
          </a:p>
          <a:p>
            <a:pPr>
              <a:lnSpc>
                <a:spcPct val="150000"/>
              </a:lnSpc>
            </a:pPr>
            <a:r>
              <a:rPr lang="nl-NL" dirty="0">
                <a:latin typeface="Frutiger 45 Light" panose="00000300000000000000" pitchFamily="2" charset="0"/>
              </a:rPr>
              <a:t>non-verbaal</a:t>
            </a:r>
          </a:p>
          <a:p>
            <a:pPr>
              <a:lnSpc>
                <a:spcPct val="150000"/>
              </a:lnSpc>
            </a:pPr>
            <a:r>
              <a:rPr lang="nl-NL" dirty="0">
                <a:latin typeface="Frutiger 45 Light" panose="00000300000000000000" pitchFamily="2" charset="0"/>
              </a:rPr>
              <a:t>de lichaamstaal</a:t>
            </a:r>
          </a:p>
          <a:p>
            <a:pPr>
              <a:lnSpc>
                <a:spcPct val="150000"/>
              </a:lnSpc>
            </a:pPr>
            <a:r>
              <a:rPr lang="nl-NL" dirty="0">
                <a:latin typeface="Frutiger 45 Light" panose="00000300000000000000" pitchFamily="2" charset="0"/>
              </a:rPr>
              <a:t>de voorbereiding</a:t>
            </a:r>
          </a:p>
          <a:p>
            <a:pPr>
              <a:lnSpc>
                <a:spcPct val="150000"/>
              </a:lnSpc>
            </a:pPr>
            <a:r>
              <a:rPr lang="nl-NL" dirty="0">
                <a:latin typeface="Frutiger 45 Light" panose="00000300000000000000" pitchFamily="2" charset="0"/>
              </a:rPr>
              <a:t>het interview</a:t>
            </a:r>
          </a:p>
        </p:txBody>
      </p:sp>
    </p:spTree>
    <p:extLst>
      <p:ext uri="{BB962C8B-B14F-4D97-AF65-F5344CB8AC3E}">
        <p14:creationId xmlns:p14="http://schemas.microsoft.com/office/powerpoint/2010/main" val="214007695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49148DFE-9565-4197-8E53-6EE8389BD07F}"/>
              </a:ext>
            </a:extLst>
          </p:cNvPr>
          <p:cNvSpPr>
            <a:spLocks noGrp="1"/>
          </p:cNvSpPr>
          <p:nvPr>
            <p:ph type="title"/>
          </p:nvPr>
        </p:nvSpPr>
        <p:spPr/>
        <p:txBody>
          <a:bodyPr>
            <a:normAutofit fontScale="90000"/>
          </a:bodyPr>
          <a:lstStyle/>
          <a:p>
            <a:r>
              <a:rPr lang="nl-NL" b="1" dirty="0">
                <a:solidFill>
                  <a:schemeClr val="accent2"/>
                </a:solidFill>
                <a:latin typeface="Frutiger" panose="020B0500000000000000" pitchFamily="34" charset="0"/>
              </a:rPr>
              <a:t>Les </a:t>
            </a:r>
            <a:r>
              <a:rPr lang="nl-NL" b="1" dirty="0" smtClean="0">
                <a:solidFill>
                  <a:schemeClr val="accent2"/>
                </a:solidFill>
                <a:latin typeface="Frutiger" panose="020B0500000000000000" pitchFamily="34" charset="0"/>
              </a:rPr>
              <a:t>17</a:t>
            </a:r>
            <a:r>
              <a:rPr lang="nl-NL" dirty="0" smtClean="0">
                <a:solidFill>
                  <a:schemeClr val="accent2"/>
                </a:solidFill>
                <a:latin typeface="Frutiger" panose="020B0500000000000000" pitchFamily="34" charset="0"/>
              </a:rPr>
              <a:t> </a:t>
            </a:r>
            <a:r>
              <a:rPr lang="nl-NL" dirty="0">
                <a:solidFill>
                  <a:srgbClr val="5A2781"/>
                </a:solidFill>
                <a:latin typeface="Frutiger" panose="020B0500000000000000" pitchFamily="34" charset="0"/>
              </a:rPr>
              <a:t>Culturele waarden op de werkvloer. Bespreking interviews deel </a:t>
            </a:r>
            <a:r>
              <a:rPr lang="nl-NL" dirty="0" smtClean="0">
                <a:solidFill>
                  <a:srgbClr val="5A2781"/>
                </a:solidFill>
                <a:latin typeface="Frutiger" panose="020B0500000000000000" pitchFamily="34" charset="0"/>
              </a:rPr>
              <a:t>1</a:t>
            </a:r>
            <a:endParaRPr lang="nl-NL" dirty="0">
              <a:solidFill>
                <a:srgbClr val="5A2781"/>
              </a:solidFill>
              <a:latin typeface="Frutiger" panose="020B0500000000000000" pitchFamily="34" charset="0"/>
            </a:endParaRPr>
          </a:p>
        </p:txBody>
      </p:sp>
      <p:sp>
        <p:nvSpPr>
          <p:cNvPr id="6" name="Tijdelijke aanduiding voor inhoud 5">
            <a:extLst>
              <a:ext uri="{FF2B5EF4-FFF2-40B4-BE49-F238E27FC236}">
                <a16:creationId xmlns:a16="http://schemas.microsoft.com/office/drawing/2014/main" xmlns="" id="{7F737850-666B-4747-A3D9-81143E645218}"/>
              </a:ext>
            </a:extLst>
          </p:cNvPr>
          <p:cNvSpPr>
            <a:spLocks noGrp="1"/>
          </p:cNvSpPr>
          <p:nvPr>
            <p:ph idx="1"/>
          </p:nvPr>
        </p:nvSpPr>
        <p:spPr>
          <a:xfrm>
            <a:off x="838200" y="2285999"/>
            <a:ext cx="10515600" cy="3890963"/>
          </a:xfrm>
        </p:spPr>
        <p:txBody>
          <a:bodyPr>
            <a:normAutofit/>
          </a:bodyPr>
          <a:lstStyle/>
          <a:p>
            <a:pPr>
              <a:lnSpc>
                <a:spcPct val="150000"/>
              </a:lnSpc>
            </a:pPr>
            <a:r>
              <a:rPr lang="nl-NL" dirty="0">
                <a:latin typeface="Frutiger 45 Light" panose="00000300000000000000" pitchFamily="2" charset="0"/>
              </a:rPr>
              <a:t>Introductie en terugblik</a:t>
            </a:r>
          </a:p>
          <a:p>
            <a:pPr>
              <a:lnSpc>
                <a:spcPct val="150000"/>
              </a:lnSpc>
            </a:pPr>
            <a:r>
              <a:rPr lang="nl-NL" dirty="0">
                <a:latin typeface="Frutiger 45 Light" panose="00000300000000000000" pitchFamily="2" charset="0"/>
              </a:rPr>
              <a:t>Culturele waarden op de Nederlandse werkvloer</a:t>
            </a:r>
          </a:p>
          <a:p>
            <a:pPr>
              <a:lnSpc>
                <a:spcPct val="150000"/>
              </a:lnSpc>
            </a:pPr>
            <a:r>
              <a:rPr lang="nl-NL" dirty="0">
                <a:latin typeface="Frutiger 45 Light" panose="00000300000000000000" pitchFamily="2" charset="0"/>
              </a:rPr>
              <a:t>Dilemma’s rond culturele waarden op de werkvloer: Politie en diversiteit</a:t>
            </a:r>
          </a:p>
          <a:p>
            <a:pPr>
              <a:lnSpc>
                <a:spcPct val="150000"/>
              </a:lnSpc>
            </a:pPr>
            <a:r>
              <a:rPr lang="nl-NL" dirty="0">
                <a:latin typeface="Frutiger 45 Light" panose="00000300000000000000" pitchFamily="2" charset="0"/>
              </a:rPr>
              <a:t>Bespreking interviews deel 1</a:t>
            </a:r>
          </a:p>
        </p:txBody>
      </p:sp>
    </p:spTree>
    <p:extLst>
      <p:ext uri="{BB962C8B-B14F-4D97-AF65-F5344CB8AC3E}">
        <p14:creationId xmlns:p14="http://schemas.microsoft.com/office/powerpoint/2010/main" val="193389820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3CEA8641-B909-4B99-8D6E-BC2CC83AEC09}"/>
              </a:ext>
            </a:extLst>
          </p:cNvPr>
          <p:cNvSpPr>
            <a:spLocks noGrp="1"/>
          </p:cNvSpPr>
          <p:nvPr>
            <p:ph type="title"/>
          </p:nvPr>
        </p:nvSpPr>
        <p:spPr/>
        <p:txBody>
          <a:bodyPr/>
          <a:lstStyle/>
          <a:p>
            <a:r>
              <a:rPr lang="nl-NL" dirty="0" smtClean="0">
                <a:solidFill>
                  <a:srgbClr val="5A2781"/>
                </a:solidFill>
                <a:latin typeface="Frutiger" panose="020B0500000000000000" pitchFamily="34" charset="0"/>
                <a:cs typeface="Calibri Light"/>
              </a:rPr>
              <a:t>Woorden uit </a:t>
            </a:r>
            <a:r>
              <a:rPr lang="nl-NL" dirty="0" smtClean="0">
                <a:solidFill>
                  <a:schemeClr val="accent2"/>
                </a:solidFill>
                <a:latin typeface="Frutiger" panose="020B0500000000000000" pitchFamily="34" charset="0"/>
                <a:cs typeface="Calibri Light"/>
              </a:rPr>
              <a:t>les 17</a:t>
            </a:r>
            <a:endParaRPr lang="nl-NL" dirty="0">
              <a:solidFill>
                <a:schemeClr val="accent2"/>
              </a:solidFill>
              <a:latin typeface="Frutiger" panose="020B0500000000000000" pitchFamily="34" charset="0"/>
            </a:endParaRPr>
          </a:p>
        </p:txBody>
      </p:sp>
      <p:sp>
        <p:nvSpPr>
          <p:cNvPr id="7" name="Tijdelijke aanduiding voor inhoud 2">
            <a:extLst>
              <a:ext uri="{FF2B5EF4-FFF2-40B4-BE49-F238E27FC236}">
                <a16:creationId xmlns:a16="http://schemas.microsoft.com/office/drawing/2014/main" xmlns="" id="{4849BC01-4DFD-4728-99C1-9EEBB5DCE4CD}"/>
              </a:ext>
            </a:extLst>
          </p:cNvPr>
          <p:cNvSpPr txBox="1">
            <a:spLocks/>
          </p:cNvSpPr>
          <p:nvPr/>
        </p:nvSpPr>
        <p:spPr>
          <a:xfrm>
            <a:off x="838200" y="1959429"/>
            <a:ext cx="10515600" cy="421753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nl-NL" dirty="0">
                <a:latin typeface="Frutiger 45 Light" panose="00000300000000000000" pitchFamily="2" charset="0"/>
              </a:rPr>
              <a:t>de baan</a:t>
            </a:r>
          </a:p>
          <a:p>
            <a:pPr>
              <a:lnSpc>
                <a:spcPct val="150000"/>
              </a:lnSpc>
            </a:pPr>
            <a:r>
              <a:rPr lang="nl-NL" dirty="0">
                <a:latin typeface="Frutiger 45 Light" panose="00000300000000000000" pitchFamily="2" charset="0"/>
              </a:rPr>
              <a:t>de staking</a:t>
            </a:r>
          </a:p>
          <a:p>
            <a:pPr>
              <a:lnSpc>
                <a:spcPct val="150000"/>
              </a:lnSpc>
            </a:pPr>
            <a:r>
              <a:rPr lang="nl-NL" dirty="0">
                <a:latin typeface="Frutiger 45 Light" panose="00000300000000000000" pitchFamily="2" charset="0"/>
              </a:rPr>
              <a:t>de automatisering</a:t>
            </a:r>
          </a:p>
          <a:p>
            <a:pPr>
              <a:lnSpc>
                <a:spcPct val="150000"/>
              </a:lnSpc>
            </a:pPr>
            <a:r>
              <a:rPr lang="nl-NL" dirty="0">
                <a:latin typeface="Frutiger 45 Light" panose="00000300000000000000" pitchFamily="2" charset="0"/>
              </a:rPr>
              <a:t>het uniform</a:t>
            </a:r>
          </a:p>
          <a:p>
            <a:pPr>
              <a:lnSpc>
                <a:spcPct val="150000"/>
              </a:lnSpc>
            </a:pPr>
            <a:r>
              <a:rPr lang="nl-NL" dirty="0">
                <a:latin typeface="Frutiger 45 Light" panose="00000300000000000000" pitchFamily="2" charset="0"/>
              </a:rPr>
              <a:t>de bespreking</a:t>
            </a:r>
          </a:p>
        </p:txBody>
      </p:sp>
    </p:spTree>
    <p:extLst>
      <p:ext uri="{BB962C8B-B14F-4D97-AF65-F5344CB8AC3E}">
        <p14:creationId xmlns:p14="http://schemas.microsoft.com/office/powerpoint/2010/main" val="86216770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49148DFE-9565-4197-8E53-6EE8389BD07F}"/>
              </a:ext>
            </a:extLst>
          </p:cNvPr>
          <p:cNvSpPr>
            <a:spLocks noGrp="1"/>
          </p:cNvSpPr>
          <p:nvPr>
            <p:ph type="title"/>
          </p:nvPr>
        </p:nvSpPr>
        <p:spPr>
          <a:xfrm>
            <a:off x="838199" y="505802"/>
            <a:ext cx="11013831" cy="1747541"/>
          </a:xfrm>
        </p:spPr>
        <p:txBody>
          <a:bodyPr>
            <a:normAutofit fontScale="90000"/>
          </a:bodyPr>
          <a:lstStyle/>
          <a:p>
            <a:r>
              <a:rPr lang="nl-NL" b="1" dirty="0">
                <a:solidFill>
                  <a:schemeClr val="accent2"/>
                </a:solidFill>
                <a:latin typeface="Frutiger" panose="020B0500000000000000" pitchFamily="34" charset="0"/>
              </a:rPr>
              <a:t>Les </a:t>
            </a:r>
            <a:r>
              <a:rPr lang="nl-NL" b="1" dirty="0" smtClean="0">
                <a:solidFill>
                  <a:schemeClr val="accent2"/>
                </a:solidFill>
                <a:latin typeface="Frutiger" panose="020B0500000000000000" pitchFamily="34" charset="0"/>
              </a:rPr>
              <a:t>18 </a:t>
            </a:r>
            <a:r>
              <a:rPr lang="nl-NL" dirty="0">
                <a:solidFill>
                  <a:srgbClr val="5A2781"/>
                </a:solidFill>
                <a:latin typeface="Frutiger" panose="020B0500000000000000" pitchFamily="34" charset="0"/>
              </a:rPr>
              <a:t>Participatie in de samenleving, de verzorgingsstaat en vrijwilligerswerk. </a:t>
            </a:r>
            <a:r>
              <a:rPr lang="nl-NL" dirty="0" smtClean="0">
                <a:solidFill>
                  <a:srgbClr val="5A2781"/>
                </a:solidFill>
                <a:latin typeface="Frutiger" panose="020B0500000000000000" pitchFamily="34" charset="0"/>
              </a:rPr>
              <a:t/>
            </a:r>
            <a:br>
              <a:rPr lang="nl-NL" dirty="0" smtClean="0">
                <a:solidFill>
                  <a:srgbClr val="5A2781"/>
                </a:solidFill>
                <a:latin typeface="Frutiger" panose="020B0500000000000000" pitchFamily="34" charset="0"/>
              </a:rPr>
            </a:br>
            <a:r>
              <a:rPr lang="nl-NL" dirty="0" smtClean="0">
                <a:solidFill>
                  <a:srgbClr val="5A2781"/>
                </a:solidFill>
                <a:latin typeface="Frutiger" panose="020B0500000000000000" pitchFamily="34" charset="0"/>
              </a:rPr>
              <a:t>Bespreking </a:t>
            </a:r>
            <a:r>
              <a:rPr lang="nl-NL" dirty="0">
                <a:solidFill>
                  <a:srgbClr val="5A2781"/>
                </a:solidFill>
                <a:latin typeface="Frutiger" panose="020B0500000000000000" pitchFamily="34" charset="0"/>
              </a:rPr>
              <a:t>interviews deel 2.</a:t>
            </a:r>
          </a:p>
        </p:txBody>
      </p:sp>
      <p:sp>
        <p:nvSpPr>
          <p:cNvPr id="6" name="Tijdelijke aanduiding voor inhoud 5">
            <a:extLst>
              <a:ext uri="{FF2B5EF4-FFF2-40B4-BE49-F238E27FC236}">
                <a16:creationId xmlns:a16="http://schemas.microsoft.com/office/drawing/2014/main" xmlns="" id="{7F737850-666B-4747-A3D9-81143E645218}"/>
              </a:ext>
            </a:extLst>
          </p:cNvPr>
          <p:cNvSpPr>
            <a:spLocks noGrp="1"/>
          </p:cNvSpPr>
          <p:nvPr>
            <p:ph idx="1"/>
          </p:nvPr>
        </p:nvSpPr>
        <p:spPr>
          <a:xfrm>
            <a:off x="838199" y="2686050"/>
            <a:ext cx="10515600" cy="3948114"/>
          </a:xfrm>
        </p:spPr>
        <p:txBody>
          <a:bodyPr>
            <a:normAutofit/>
          </a:bodyPr>
          <a:lstStyle/>
          <a:p>
            <a:pPr>
              <a:lnSpc>
                <a:spcPct val="150000"/>
              </a:lnSpc>
            </a:pPr>
            <a:r>
              <a:rPr lang="nl-NL" dirty="0">
                <a:latin typeface="Frutiger 45 Light" panose="00000300000000000000" pitchFamily="2" charset="0"/>
              </a:rPr>
              <a:t>Introductie en terugblik</a:t>
            </a:r>
          </a:p>
          <a:p>
            <a:pPr>
              <a:lnSpc>
                <a:spcPct val="150000"/>
              </a:lnSpc>
            </a:pPr>
            <a:r>
              <a:rPr lang="nl-NL" dirty="0">
                <a:latin typeface="Frutiger 45 Light" panose="00000300000000000000" pitchFamily="2" charset="0"/>
              </a:rPr>
              <a:t>Sociaaldemocratie en de verzorgingsstaat</a:t>
            </a:r>
          </a:p>
          <a:p>
            <a:pPr>
              <a:lnSpc>
                <a:spcPct val="150000"/>
              </a:lnSpc>
            </a:pPr>
            <a:r>
              <a:rPr lang="nl-NL" dirty="0">
                <a:latin typeface="Frutiger 45 Light" panose="00000300000000000000" pitchFamily="2" charset="0"/>
              </a:rPr>
              <a:t>De participatiesamenleving en vrijwilligerswerk </a:t>
            </a:r>
          </a:p>
          <a:p>
            <a:pPr>
              <a:lnSpc>
                <a:spcPct val="150000"/>
              </a:lnSpc>
            </a:pPr>
            <a:r>
              <a:rPr lang="nl-NL" dirty="0">
                <a:latin typeface="Frutiger 45 Light" panose="00000300000000000000" pitchFamily="2" charset="0"/>
              </a:rPr>
              <a:t>Bespreking interviews deel 2</a:t>
            </a:r>
          </a:p>
          <a:p>
            <a:endParaRPr lang="nl-NL" dirty="0"/>
          </a:p>
          <a:p>
            <a:endParaRPr lang="nl-NL" dirty="0"/>
          </a:p>
        </p:txBody>
      </p:sp>
    </p:spTree>
    <p:extLst>
      <p:ext uri="{BB962C8B-B14F-4D97-AF65-F5344CB8AC3E}">
        <p14:creationId xmlns:p14="http://schemas.microsoft.com/office/powerpoint/2010/main" val="40930128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5855" y="0"/>
            <a:ext cx="9640290" cy="6858000"/>
          </a:xfrm>
          <a:prstGeom prst="rect">
            <a:avLst/>
          </a:prstGeom>
        </p:spPr>
      </p:pic>
    </p:spTree>
    <p:extLst>
      <p:ext uri="{BB962C8B-B14F-4D97-AF65-F5344CB8AC3E}">
        <p14:creationId xmlns:p14="http://schemas.microsoft.com/office/powerpoint/2010/main" val="183061221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04015" y="1908402"/>
            <a:ext cx="3288770" cy="4501418"/>
          </a:xfrm>
          <a:prstGeom prst="rect">
            <a:avLst/>
          </a:prstGeom>
        </p:spPr>
      </p:pic>
      <p:sp>
        <p:nvSpPr>
          <p:cNvPr id="6" name="Titel 1">
            <a:extLst>
              <a:ext uri="{FF2B5EF4-FFF2-40B4-BE49-F238E27FC236}">
                <a16:creationId xmlns:a16="http://schemas.microsoft.com/office/drawing/2014/main" xmlns="" id="{3CEA8641-B909-4B99-8D6E-BC2CC83AEC09}"/>
              </a:ext>
            </a:extLst>
          </p:cNvPr>
          <p:cNvSpPr>
            <a:spLocks noGrp="1"/>
          </p:cNvSpPr>
          <p:nvPr>
            <p:ph type="title"/>
          </p:nvPr>
        </p:nvSpPr>
        <p:spPr>
          <a:xfrm>
            <a:off x="838200" y="365125"/>
            <a:ext cx="10515600" cy="1325563"/>
          </a:xfrm>
        </p:spPr>
        <p:txBody>
          <a:bodyPr/>
          <a:lstStyle/>
          <a:p>
            <a:r>
              <a:rPr lang="nl-NL" dirty="0" smtClean="0">
                <a:solidFill>
                  <a:srgbClr val="5A2781"/>
                </a:solidFill>
                <a:latin typeface="Frutiger" panose="020B0500000000000000" pitchFamily="34" charset="0"/>
                <a:cs typeface="Calibri Light"/>
              </a:rPr>
              <a:t>‘Vadertje Drees’</a:t>
            </a:r>
            <a:endParaRPr lang="nl-NL" dirty="0">
              <a:solidFill>
                <a:schemeClr val="accent2"/>
              </a:solidFill>
              <a:latin typeface="Frutiger" panose="020B0500000000000000" pitchFamily="34" charset="0"/>
            </a:endParaRPr>
          </a:p>
        </p:txBody>
      </p:sp>
    </p:spTree>
    <p:extLst>
      <p:ext uri="{BB962C8B-B14F-4D97-AF65-F5344CB8AC3E}">
        <p14:creationId xmlns:p14="http://schemas.microsoft.com/office/powerpoint/2010/main" val="1013541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5855" y="0"/>
            <a:ext cx="9640290" cy="6858000"/>
          </a:xfrm>
          <a:prstGeom prst="rect">
            <a:avLst/>
          </a:prstGeom>
        </p:spPr>
      </p:pic>
    </p:spTree>
    <p:extLst>
      <p:ext uri="{BB962C8B-B14F-4D97-AF65-F5344CB8AC3E}">
        <p14:creationId xmlns:p14="http://schemas.microsoft.com/office/powerpoint/2010/main" val="94028828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30" y="0"/>
            <a:ext cx="10908407"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kstvak 1"/>
          <p:cNvSpPr txBox="1"/>
          <p:nvPr/>
        </p:nvSpPr>
        <p:spPr>
          <a:xfrm>
            <a:off x="10895527" y="6297769"/>
            <a:ext cx="1068946" cy="338554"/>
          </a:xfrm>
          <a:prstGeom prst="rect">
            <a:avLst/>
          </a:prstGeom>
          <a:noFill/>
        </p:spPr>
        <p:txBody>
          <a:bodyPr wrap="square" rtlCol="0">
            <a:spAutoFit/>
          </a:bodyPr>
          <a:lstStyle/>
          <a:p>
            <a:pPr algn="r"/>
            <a:r>
              <a:rPr lang="nl-NL" sz="1600" dirty="0" smtClean="0"/>
              <a:t>Bron: CBS</a:t>
            </a:r>
          </a:p>
        </p:txBody>
      </p:sp>
    </p:spTree>
    <p:extLst>
      <p:ext uri="{BB962C8B-B14F-4D97-AF65-F5344CB8AC3E}">
        <p14:creationId xmlns:p14="http://schemas.microsoft.com/office/powerpoint/2010/main" val="263718546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0895526" y="4623514"/>
            <a:ext cx="1068947" cy="2234486"/>
          </a:xfrm>
        </p:spPr>
        <p:txBody>
          <a:bodyPr>
            <a:normAutofit/>
          </a:bodyPr>
          <a:lstStyle/>
          <a:p>
            <a:pPr algn="r"/>
            <a:r>
              <a:rPr lang="nl-NL" sz="1200" dirty="0"/>
              <a:t>Ontwikkeling reële collectieve uitgaven (index, 2006 = 100). </a:t>
            </a:r>
            <a:br>
              <a:rPr lang="nl-NL" sz="1200" dirty="0"/>
            </a:br>
            <a:r>
              <a:rPr lang="nl-NL" sz="1200" dirty="0"/>
              <a:t>Bron: CPB, Ministerie van Financiën. Rijksbegroting 2018</a:t>
            </a:r>
            <a:r>
              <a:rPr lang="nl-NL" sz="900" dirty="0"/>
              <a:t/>
            </a:r>
            <a:br>
              <a:rPr lang="nl-NL" sz="900" dirty="0"/>
            </a:br>
            <a:endParaRPr lang="nl-NL" sz="9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6842" y="169840"/>
            <a:ext cx="10382250" cy="6572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010644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5855" y="0"/>
            <a:ext cx="9640290" cy="6858000"/>
          </a:xfrm>
          <a:prstGeom prst="rect">
            <a:avLst/>
          </a:prstGeom>
        </p:spPr>
      </p:pic>
    </p:spTree>
    <p:extLst>
      <p:ext uri="{BB962C8B-B14F-4D97-AF65-F5344CB8AC3E}">
        <p14:creationId xmlns:p14="http://schemas.microsoft.com/office/powerpoint/2010/main" val="204925981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3CEA8641-B909-4B99-8D6E-BC2CC83AEC09}"/>
              </a:ext>
            </a:extLst>
          </p:cNvPr>
          <p:cNvSpPr>
            <a:spLocks noGrp="1"/>
          </p:cNvSpPr>
          <p:nvPr>
            <p:ph type="title"/>
          </p:nvPr>
        </p:nvSpPr>
        <p:spPr/>
        <p:txBody>
          <a:bodyPr/>
          <a:lstStyle/>
          <a:p>
            <a:r>
              <a:rPr lang="nl-NL" dirty="0" smtClean="0">
                <a:solidFill>
                  <a:srgbClr val="5A2781"/>
                </a:solidFill>
                <a:latin typeface="Frutiger" panose="020B0500000000000000" pitchFamily="34" charset="0"/>
                <a:cs typeface="Calibri Light"/>
              </a:rPr>
              <a:t>Woorden uit </a:t>
            </a:r>
            <a:r>
              <a:rPr lang="nl-NL" dirty="0" smtClean="0">
                <a:solidFill>
                  <a:schemeClr val="accent2"/>
                </a:solidFill>
                <a:latin typeface="Frutiger" panose="020B0500000000000000" pitchFamily="34" charset="0"/>
                <a:cs typeface="Calibri Light"/>
              </a:rPr>
              <a:t>les 18</a:t>
            </a:r>
            <a:endParaRPr lang="nl-NL" dirty="0">
              <a:solidFill>
                <a:schemeClr val="accent2"/>
              </a:solidFill>
              <a:latin typeface="Frutiger" panose="020B0500000000000000" pitchFamily="34" charset="0"/>
            </a:endParaRPr>
          </a:p>
        </p:txBody>
      </p:sp>
      <p:sp>
        <p:nvSpPr>
          <p:cNvPr id="3" name="Tijdelijke aanduiding voor inhoud 2">
            <a:extLst>
              <a:ext uri="{FF2B5EF4-FFF2-40B4-BE49-F238E27FC236}">
                <a16:creationId xmlns:a16="http://schemas.microsoft.com/office/drawing/2014/main" xmlns="" id="{4849BC01-4DFD-4728-99C1-9EEBB5DCE4CD}"/>
              </a:ext>
            </a:extLst>
          </p:cNvPr>
          <p:cNvSpPr>
            <a:spLocks noGrp="1"/>
          </p:cNvSpPr>
          <p:nvPr>
            <p:ph idx="1"/>
          </p:nvPr>
        </p:nvSpPr>
        <p:spPr>
          <a:xfrm>
            <a:off x="863958" y="1426380"/>
            <a:ext cx="10515600" cy="4351338"/>
          </a:xfrm>
        </p:spPr>
        <p:txBody>
          <a:bodyPr>
            <a:normAutofit/>
          </a:bodyPr>
          <a:lstStyle/>
          <a:p>
            <a:pPr marL="0" indent="0">
              <a:buNone/>
            </a:pPr>
            <a:r>
              <a:rPr lang="nl-NL" dirty="0"/>
              <a:t/>
            </a:r>
            <a:br>
              <a:rPr lang="nl-NL" dirty="0"/>
            </a:br>
            <a:endParaRPr lang="nl-NL" dirty="0"/>
          </a:p>
        </p:txBody>
      </p:sp>
      <p:sp>
        <p:nvSpPr>
          <p:cNvPr id="6" name="Tijdelijke aanduiding voor inhoud 2">
            <a:extLst>
              <a:ext uri="{FF2B5EF4-FFF2-40B4-BE49-F238E27FC236}">
                <a16:creationId xmlns:a16="http://schemas.microsoft.com/office/drawing/2014/main" xmlns="" id="{4849BC01-4DFD-4728-99C1-9EEBB5DCE4CD}"/>
              </a:ext>
            </a:extLst>
          </p:cNvPr>
          <p:cNvSpPr txBox="1">
            <a:spLocks/>
          </p:cNvSpPr>
          <p:nvPr/>
        </p:nvSpPr>
        <p:spPr>
          <a:xfrm>
            <a:off x="838200" y="1959429"/>
            <a:ext cx="10515600" cy="421753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nl-NL" dirty="0">
                <a:latin typeface="Frutiger 45 Light" panose="00000300000000000000" pitchFamily="2" charset="0"/>
              </a:rPr>
              <a:t>de verzorgingsstaat</a:t>
            </a:r>
          </a:p>
          <a:p>
            <a:pPr>
              <a:lnSpc>
                <a:spcPct val="150000"/>
              </a:lnSpc>
            </a:pPr>
            <a:r>
              <a:rPr lang="nl-NL" dirty="0">
                <a:latin typeface="Frutiger 45 Light" panose="00000300000000000000" pitchFamily="2" charset="0"/>
              </a:rPr>
              <a:t>de sociale wetgeving </a:t>
            </a:r>
          </a:p>
          <a:p>
            <a:pPr>
              <a:lnSpc>
                <a:spcPct val="150000"/>
              </a:lnSpc>
            </a:pPr>
            <a:r>
              <a:rPr lang="nl-NL" dirty="0">
                <a:latin typeface="Frutiger 45 Light" panose="00000300000000000000" pitchFamily="2" charset="0"/>
              </a:rPr>
              <a:t>de bezuiniging</a:t>
            </a:r>
          </a:p>
          <a:p>
            <a:pPr>
              <a:lnSpc>
                <a:spcPct val="150000"/>
              </a:lnSpc>
            </a:pPr>
            <a:r>
              <a:rPr lang="nl-NL" dirty="0">
                <a:latin typeface="Frutiger 45 Light" panose="00000300000000000000" pitchFamily="2" charset="0"/>
              </a:rPr>
              <a:t>de vergrijzing</a:t>
            </a:r>
          </a:p>
          <a:p>
            <a:pPr>
              <a:lnSpc>
                <a:spcPct val="150000"/>
              </a:lnSpc>
            </a:pPr>
            <a:r>
              <a:rPr lang="nl-NL" dirty="0">
                <a:latin typeface="Frutiger 45 Light" panose="00000300000000000000" pitchFamily="2" charset="0"/>
              </a:rPr>
              <a:t>de participatie</a:t>
            </a:r>
          </a:p>
        </p:txBody>
      </p:sp>
    </p:spTree>
    <p:extLst>
      <p:ext uri="{BB962C8B-B14F-4D97-AF65-F5344CB8AC3E}">
        <p14:creationId xmlns:p14="http://schemas.microsoft.com/office/powerpoint/2010/main" val="175032274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49148DFE-9565-4197-8E53-6EE8389BD07F}"/>
              </a:ext>
            </a:extLst>
          </p:cNvPr>
          <p:cNvSpPr>
            <a:spLocks noGrp="1"/>
          </p:cNvSpPr>
          <p:nvPr>
            <p:ph type="title"/>
          </p:nvPr>
        </p:nvSpPr>
        <p:spPr>
          <a:xfrm>
            <a:off x="838200" y="365125"/>
            <a:ext cx="10515600" cy="1716768"/>
          </a:xfrm>
        </p:spPr>
        <p:txBody>
          <a:bodyPr>
            <a:normAutofit fontScale="90000"/>
          </a:bodyPr>
          <a:lstStyle/>
          <a:p>
            <a:r>
              <a:rPr lang="nl-NL" b="1" dirty="0">
                <a:solidFill>
                  <a:schemeClr val="accent2"/>
                </a:solidFill>
                <a:latin typeface="Frutiger" panose="020B0500000000000000" pitchFamily="34" charset="0"/>
              </a:rPr>
              <a:t>Les </a:t>
            </a:r>
            <a:r>
              <a:rPr lang="nl-NL" b="1" dirty="0" smtClean="0">
                <a:solidFill>
                  <a:schemeClr val="accent2"/>
                </a:solidFill>
                <a:latin typeface="Frutiger" panose="020B0500000000000000" pitchFamily="34" charset="0"/>
              </a:rPr>
              <a:t>19 </a:t>
            </a:r>
            <a:r>
              <a:rPr lang="nl-NL" dirty="0">
                <a:solidFill>
                  <a:srgbClr val="5A2781"/>
                </a:solidFill>
                <a:latin typeface="Frutiger" panose="020B0500000000000000" pitchFamily="34" charset="0"/>
              </a:rPr>
              <a:t>Hoofdpunten uit de lessen ter voorbereiding op de participatieverklaring.</a:t>
            </a:r>
          </a:p>
        </p:txBody>
      </p:sp>
      <p:sp>
        <p:nvSpPr>
          <p:cNvPr id="6" name="Tijdelijke aanduiding voor inhoud 5">
            <a:extLst>
              <a:ext uri="{FF2B5EF4-FFF2-40B4-BE49-F238E27FC236}">
                <a16:creationId xmlns:a16="http://schemas.microsoft.com/office/drawing/2014/main" xmlns="" id="{7F737850-666B-4747-A3D9-81143E645218}"/>
              </a:ext>
            </a:extLst>
          </p:cNvPr>
          <p:cNvSpPr>
            <a:spLocks noGrp="1"/>
          </p:cNvSpPr>
          <p:nvPr>
            <p:ph idx="1"/>
          </p:nvPr>
        </p:nvSpPr>
        <p:spPr>
          <a:xfrm>
            <a:off x="838200" y="2637064"/>
            <a:ext cx="10515600" cy="3645406"/>
          </a:xfrm>
        </p:spPr>
        <p:txBody>
          <a:bodyPr>
            <a:normAutofit/>
          </a:bodyPr>
          <a:lstStyle/>
          <a:p>
            <a:pPr>
              <a:lnSpc>
                <a:spcPct val="150000"/>
              </a:lnSpc>
            </a:pPr>
            <a:r>
              <a:rPr lang="nl-NL" dirty="0">
                <a:latin typeface="Frutiger 45 Light" panose="00000300000000000000" pitchFamily="2" charset="0"/>
              </a:rPr>
              <a:t>Introductie en terugblik</a:t>
            </a:r>
          </a:p>
          <a:p>
            <a:pPr>
              <a:lnSpc>
                <a:spcPct val="150000"/>
              </a:lnSpc>
            </a:pPr>
            <a:r>
              <a:rPr lang="nl-NL" dirty="0">
                <a:latin typeface="Frutiger 45 Light" panose="00000300000000000000" pitchFamily="2" charset="0"/>
              </a:rPr>
              <a:t>Hoofdpunten uit de lessen</a:t>
            </a:r>
          </a:p>
          <a:p>
            <a:pPr>
              <a:lnSpc>
                <a:spcPct val="150000"/>
              </a:lnSpc>
            </a:pPr>
            <a:r>
              <a:rPr lang="nl-NL" dirty="0">
                <a:latin typeface="Frutiger 45 Light" panose="00000300000000000000" pitchFamily="2" charset="0"/>
              </a:rPr>
              <a:t>Huiswerkopdracht voor de laatste les</a:t>
            </a:r>
          </a:p>
          <a:p>
            <a:pPr>
              <a:lnSpc>
                <a:spcPct val="150000"/>
              </a:lnSpc>
            </a:pPr>
            <a:endParaRPr lang="nl-NL" dirty="0">
              <a:latin typeface="Frutiger 45 Light" panose="00000300000000000000" pitchFamily="2" charset="0"/>
            </a:endParaRPr>
          </a:p>
          <a:p>
            <a:pPr>
              <a:lnSpc>
                <a:spcPct val="150000"/>
              </a:lnSpc>
            </a:pPr>
            <a:endParaRPr lang="nl-NL" dirty="0">
              <a:latin typeface="Frutiger 45 Light" panose="00000300000000000000" pitchFamily="2" charset="0"/>
            </a:endParaRPr>
          </a:p>
          <a:p>
            <a:endParaRPr lang="nl-NL" sz="3200" dirty="0"/>
          </a:p>
        </p:txBody>
      </p:sp>
    </p:spTree>
    <p:extLst>
      <p:ext uri="{BB962C8B-B14F-4D97-AF65-F5344CB8AC3E}">
        <p14:creationId xmlns:p14="http://schemas.microsoft.com/office/powerpoint/2010/main" val="68981214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5855" y="0"/>
            <a:ext cx="9640290" cy="6858000"/>
          </a:xfrm>
          <a:prstGeom prst="rect">
            <a:avLst/>
          </a:prstGeom>
        </p:spPr>
      </p:pic>
    </p:spTree>
    <p:extLst>
      <p:ext uri="{BB962C8B-B14F-4D97-AF65-F5344CB8AC3E}">
        <p14:creationId xmlns:p14="http://schemas.microsoft.com/office/powerpoint/2010/main" val="82813010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5855" y="0"/>
            <a:ext cx="9640290" cy="6858000"/>
          </a:xfrm>
          <a:prstGeom prst="rect">
            <a:avLst/>
          </a:prstGeom>
        </p:spPr>
      </p:pic>
    </p:spTree>
    <p:extLst>
      <p:ext uri="{BB962C8B-B14F-4D97-AF65-F5344CB8AC3E}">
        <p14:creationId xmlns:p14="http://schemas.microsoft.com/office/powerpoint/2010/main" val="194997938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5855" y="0"/>
            <a:ext cx="9640290" cy="6858000"/>
          </a:xfrm>
          <a:prstGeom prst="rect">
            <a:avLst/>
          </a:prstGeom>
        </p:spPr>
      </p:pic>
    </p:spTree>
    <p:extLst>
      <p:ext uri="{BB962C8B-B14F-4D97-AF65-F5344CB8AC3E}">
        <p14:creationId xmlns:p14="http://schemas.microsoft.com/office/powerpoint/2010/main" val="150194029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5855" y="0"/>
            <a:ext cx="9640290" cy="6858000"/>
          </a:xfrm>
          <a:prstGeom prst="rect">
            <a:avLst/>
          </a:prstGeom>
        </p:spPr>
      </p:pic>
    </p:spTree>
    <p:extLst>
      <p:ext uri="{BB962C8B-B14F-4D97-AF65-F5344CB8AC3E}">
        <p14:creationId xmlns:p14="http://schemas.microsoft.com/office/powerpoint/2010/main" val="158775122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5855" y="0"/>
            <a:ext cx="9640290" cy="6858000"/>
          </a:xfrm>
          <a:prstGeom prst="rect">
            <a:avLst/>
          </a:prstGeom>
        </p:spPr>
      </p:pic>
    </p:spTree>
    <p:extLst>
      <p:ext uri="{BB962C8B-B14F-4D97-AF65-F5344CB8AC3E}">
        <p14:creationId xmlns:p14="http://schemas.microsoft.com/office/powerpoint/2010/main" val="13641449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5855" y="0"/>
            <a:ext cx="9640290" cy="6858000"/>
          </a:xfrm>
          <a:prstGeom prst="rect">
            <a:avLst/>
          </a:prstGeom>
        </p:spPr>
      </p:pic>
    </p:spTree>
    <p:extLst>
      <p:ext uri="{BB962C8B-B14F-4D97-AF65-F5344CB8AC3E}">
        <p14:creationId xmlns:p14="http://schemas.microsoft.com/office/powerpoint/2010/main" val="334865595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5855" y="0"/>
            <a:ext cx="9640290" cy="6858000"/>
          </a:xfrm>
          <a:prstGeom prst="rect">
            <a:avLst/>
          </a:prstGeom>
        </p:spPr>
      </p:pic>
    </p:spTree>
    <p:extLst>
      <p:ext uri="{BB962C8B-B14F-4D97-AF65-F5344CB8AC3E}">
        <p14:creationId xmlns:p14="http://schemas.microsoft.com/office/powerpoint/2010/main" val="206784409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5855" y="0"/>
            <a:ext cx="9640290" cy="6858000"/>
          </a:xfrm>
          <a:prstGeom prst="rect">
            <a:avLst/>
          </a:prstGeom>
        </p:spPr>
      </p:pic>
    </p:spTree>
    <p:extLst>
      <p:ext uri="{BB962C8B-B14F-4D97-AF65-F5344CB8AC3E}">
        <p14:creationId xmlns:p14="http://schemas.microsoft.com/office/powerpoint/2010/main" val="114877413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49148DFE-9565-4197-8E53-6EE8389BD07F}"/>
              </a:ext>
            </a:extLst>
          </p:cNvPr>
          <p:cNvSpPr>
            <a:spLocks noGrp="1"/>
          </p:cNvSpPr>
          <p:nvPr>
            <p:ph type="title"/>
          </p:nvPr>
        </p:nvSpPr>
        <p:spPr>
          <a:xfrm>
            <a:off x="838200" y="605570"/>
            <a:ext cx="10515600" cy="1325563"/>
          </a:xfrm>
        </p:spPr>
        <p:txBody>
          <a:bodyPr>
            <a:normAutofit fontScale="90000"/>
          </a:bodyPr>
          <a:lstStyle/>
          <a:p>
            <a:r>
              <a:rPr lang="nl-NL" b="1" dirty="0">
                <a:solidFill>
                  <a:schemeClr val="accent2"/>
                </a:solidFill>
                <a:latin typeface="Frutiger" panose="020B0500000000000000" pitchFamily="34" charset="0"/>
              </a:rPr>
              <a:t>Les </a:t>
            </a:r>
            <a:r>
              <a:rPr lang="nl-NL" b="1" dirty="0" smtClean="0">
                <a:solidFill>
                  <a:schemeClr val="accent2"/>
                </a:solidFill>
                <a:latin typeface="Frutiger" panose="020B0500000000000000" pitchFamily="34" charset="0"/>
              </a:rPr>
              <a:t>20 </a:t>
            </a:r>
            <a:r>
              <a:rPr lang="nl-NL" dirty="0">
                <a:solidFill>
                  <a:srgbClr val="5A2781"/>
                </a:solidFill>
                <a:latin typeface="Frutiger" panose="020B0500000000000000" pitchFamily="34" charset="0"/>
              </a:rPr>
              <a:t>De Nederlandse kernwaarden nader bekeken. Afsluitende bijeenkomst met </a:t>
            </a:r>
            <a:r>
              <a:rPr lang="nl-NL" dirty="0" smtClean="0">
                <a:solidFill>
                  <a:srgbClr val="5A2781"/>
                </a:solidFill>
                <a:latin typeface="Frutiger" panose="020B0500000000000000" pitchFamily="34" charset="0"/>
              </a:rPr>
              <a:t>evaluatie</a:t>
            </a:r>
            <a:endParaRPr lang="nl-NL" dirty="0">
              <a:solidFill>
                <a:srgbClr val="5A2781"/>
              </a:solidFill>
              <a:latin typeface="Frutiger" panose="020B0500000000000000" pitchFamily="34" charset="0"/>
            </a:endParaRPr>
          </a:p>
        </p:txBody>
      </p:sp>
      <p:sp>
        <p:nvSpPr>
          <p:cNvPr id="6" name="Tijdelijke aanduiding voor inhoud 5">
            <a:extLst>
              <a:ext uri="{FF2B5EF4-FFF2-40B4-BE49-F238E27FC236}">
                <a16:creationId xmlns:a16="http://schemas.microsoft.com/office/drawing/2014/main" xmlns="" id="{7F737850-666B-4747-A3D9-81143E645218}"/>
              </a:ext>
            </a:extLst>
          </p:cNvPr>
          <p:cNvSpPr>
            <a:spLocks noGrp="1"/>
          </p:cNvSpPr>
          <p:nvPr>
            <p:ph idx="1"/>
          </p:nvPr>
        </p:nvSpPr>
        <p:spPr>
          <a:xfrm>
            <a:off x="838200" y="2253343"/>
            <a:ext cx="10515600" cy="4417913"/>
          </a:xfrm>
        </p:spPr>
        <p:txBody>
          <a:bodyPr>
            <a:normAutofit lnSpcReduction="10000"/>
          </a:bodyPr>
          <a:lstStyle/>
          <a:p>
            <a:pPr>
              <a:lnSpc>
                <a:spcPct val="150000"/>
              </a:lnSpc>
            </a:pPr>
            <a:r>
              <a:rPr lang="nl-NL" dirty="0">
                <a:latin typeface="Frutiger 45 Light" panose="00000300000000000000" pitchFamily="2" charset="0"/>
              </a:rPr>
              <a:t>Bespreken huiswerkopdracht </a:t>
            </a:r>
          </a:p>
          <a:p>
            <a:pPr>
              <a:lnSpc>
                <a:spcPct val="150000"/>
              </a:lnSpc>
            </a:pPr>
            <a:r>
              <a:rPr lang="nl-NL" dirty="0">
                <a:latin typeface="Frutiger 45 Light" panose="00000300000000000000" pitchFamily="2" charset="0"/>
              </a:rPr>
              <a:t>Drie Nederlandse kernwaarden als 3 wielen van de ‘participatietrein’</a:t>
            </a:r>
          </a:p>
          <a:p>
            <a:pPr>
              <a:lnSpc>
                <a:spcPct val="150000"/>
              </a:lnSpc>
            </a:pPr>
            <a:r>
              <a:rPr lang="nl-NL" dirty="0">
                <a:latin typeface="Frutiger 45 Light" panose="00000300000000000000" pitchFamily="2" charset="0"/>
              </a:rPr>
              <a:t>Vooruitblik naar de ondertekening</a:t>
            </a:r>
          </a:p>
          <a:p>
            <a:pPr>
              <a:lnSpc>
                <a:spcPct val="150000"/>
              </a:lnSpc>
            </a:pPr>
            <a:r>
              <a:rPr lang="nl-NL" dirty="0">
                <a:latin typeface="Frutiger 45 Light" panose="00000300000000000000" pitchFamily="2" charset="0"/>
              </a:rPr>
              <a:t>Evaluatie </a:t>
            </a:r>
          </a:p>
          <a:p>
            <a:pPr>
              <a:lnSpc>
                <a:spcPct val="150000"/>
              </a:lnSpc>
            </a:pPr>
            <a:r>
              <a:rPr lang="nl-NL" dirty="0">
                <a:latin typeface="Frutiger 45 Light" panose="00000300000000000000" pitchFamily="2" charset="0"/>
              </a:rPr>
              <a:t>Afsluiting </a:t>
            </a:r>
          </a:p>
          <a:p>
            <a:endParaRPr lang="nl-NL" dirty="0"/>
          </a:p>
          <a:p>
            <a:endParaRPr lang="nl-NL" dirty="0"/>
          </a:p>
        </p:txBody>
      </p:sp>
    </p:spTree>
    <p:extLst>
      <p:ext uri="{BB962C8B-B14F-4D97-AF65-F5344CB8AC3E}">
        <p14:creationId xmlns:p14="http://schemas.microsoft.com/office/powerpoint/2010/main" val="19665246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5855" y="0"/>
            <a:ext cx="9640290" cy="6858000"/>
          </a:xfrm>
          <a:prstGeom prst="rect">
            <a:avLst/>
          </a:prstGeom>
        </p:spPr>
      </p:pic>
    </p:spTree>
    <p:extLst>
      <p:ext uri="{BB962C8B-B14F-4D97-AF65-F5344CB8AC3E}">
        <p14:creationId xmlns:p14="http://schemas.microsoft.com/office/powerpoint/2010/main" val="160906479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solidFill>
                  <a:srgbClr val="5A2781"/>
                </a:solidFill>
                <a:latin typeface="Frutiger" panose="020B0500000000000000" pitchFamily="34" charset="0"/>
              </a:rPr>
              <a:t>Colofon</a:t>
            </a:r>
            <a:endParaRPr lang="nl-NL" dirty="0">
              <a:solidFill>
                <a:srgbClr val="5A2781"/>
              </a:solidFill>
              <a:latin typeface="Frutiger" panose="020B0500000000000000" pitchFamily="34" charset="0"/>
            </a:endParaRPr>
          </a:p>
        </p:txBody>
      </p:sp>
      <p:sp>
        <p:nvSpPr>
          <p:cNvPr id="3" name="Tijdelijke aanduiding voor inhoud 2"/>
          <p:cNvSpPr>
            <a:spLocks noGrp="1"/>
          </p:cNvSpPr>
          <p:nvPr>
            <p:ph idx="1"/>
          </p:nvPr>
        </p:nvSpPr>
        <p:spPr/>
        <p:txBody>
          <a:bodyPr>
            <a:normAutofit fontScale="47500" lnSpcReduction="20000"/>
          </a:bodyPr>
          <a:lstStyle/>
          <a:p>
            <a:pPr marL="0" indent="0">
              <a:lnSpc>
                <a:spcPct val="120000"/>
              </a:lnSpc>
              <a:buNone/>
            </a:pPr>
            <a:r>
              <a:rPr lang="nl-NL" dirty="0">
                <a:latin typeface="Frutiger 45 Light" panose="00000300000000000000" pitchFamily="2" charset="0"/>
              </a:rPr>
              <a:t>Copyright © 2018 Gemeente Leiden</a:t>
            </a:r>
          </a:p>
          <a:p>
            <a:pPr marL="0" indent="0">
              <a:lnSpc>
                <a:spcPct val="120000"/>
              </a:lnSpc>
              <a:buNone/>
            </a:pPr>
            <a:r>
              <a:rPr lang="nl-NL" dirty="0">
                <a:latin typeface="Frutiger 45 Light" panose="00000300000000000000" pitchFamily="2" charset="0"/>
              </a:rPr>
              <a:t>Het auteursrecht van deze publicatie berust bij de Gemeente Leiden.</a:t>
            </a:r>
          </a:p>
          <a:p>
            <a:pPr marL="0" indent="0">
              <a:lnSpc>
                <a:spcPct val="120000"/>
              </a:lnSpc>
              <a:buNone/>
            </a:pPr>
            <a:r>
              <a:rPr lang="nl-NL" dirty="0">
                <a:latin typeface="Frutiger 45 Light" panose="00000300000000000000" pitchFamily="2" charset="0"/>
              </a:rPr>
              <a:t>Niets uit deze uitgave mag worden verveelvoudigd, door middel van druk, fotokopieën, geautomatiseerde gegevensbestanden of op welke andere wijze ook zonder voorafgaande schriftelijke toestemming van de uitgever.</a:t>
            </a:r>
          </a:p>
          <a:p>
            <a:pPr marL="0" indent="0">
              <a:lnSpc>
                <a:spcPct val="120000"/>
              </a:lnSpc>
              <a:buNone/>
            </a:pPr>
            <a:r>
              <a:rPr lang="nl-NL" dirty="0">
                <a:latin typeface="Frutiger 45 Light" panose="00000300000000000000" pitchFamily="2" charset="0"/>
              </a:rPr>
              <a:t>Deze uitgave is gemaakt in opdracht van Jos Valk, projectleider project JA Statushouders van Gemeente Leiden. Deze uitgave is onderdeel van en past in het educatieve traject Leidse inburgering, uitgevoerd door project JA Statushouders. Deze uitgave is mede mogelijk gemaakt door de subsidie </a:t>
            </a:r>
            <a:r>
              <a:rPr lang="nl-NL" i="1" dirty="0">
                <a:latin typeface="Frutiger 45 Light" panose="00000300000000000000" pitchFamily="2" charset="0"/>
              </a:rPr>
              <a:t>Sociale Innovatie</a:t>
            </a:r>
            <a:r>
              <a:rPr lang="nl-NL" dirty="0">
                <a:latin typeface="Frutiger 45 Light" panose="00000300000000000000" pitchFamily="2" charset="0"/>
              </a:rPr>
              <a:t> van het Europees Sociaal Fonds en tot stand gekomen onder leiding van Marieke Oudshoorn.</a:t>
            </a:r>
          </a:p>
          <a:p>
            <a:pPr marL="0" indent="0">
              <a:lnSpc>
                <a:spcPct val="120000"/>
              </a:lnSpc>
              <a:buNone/>
            </a:pPr>
            <a:r>
              <a:rPr lang="nl-NL" dirty="0">
                <a:latin typeface="Frutiger 45 Light" panose="00000300000000000000" pitchFamily="2" charset="0"/>
              </a:rPr>
              <a:t>Concept en idee: Jos Valk (Gemeente Leiden)</a:t>
            </a:r>
          </a:p>
          <a:p>
            <a:pPr marL="0" indent="0">
              <a:lnSpc>
                <a:spcPct val="120000"/>
              </a:lnSpc>
              <a:buNone/>
            </a:pPr>
            <a:r>
              <a:rPr lang="nl-NL" dirty="0">
                <a:latin typeface="Frutiger 45 Light" panose="00000300000000000000" pitchFamily="2" charset="0"/>
              </a:rPr>
              <a:t>Theoretisch kader, lesbeschrijving en -uitvoering: Rien van der Toorn en Sara </a:t>
            </a:r>
            <a:r>
              <a:rPr lang="nl-NL" dirty="0" err="1">
                <a:latin typeface="Frutiger 45 Light" panose="00000300000000000000" pitchFamily="2" charset="0"/>
              </a:rPr>
              <a:t>Mohi</a:t>
            </a:r>
            <a:r>
              <a:rPr lang="nl-NL" dirty="0">
                <a:latin typeface="Frutiger 45 Light" panose="00000300000000000000" pitchFamily="2" charset="0"/>
              </a:rPr>
              <a:t> (Intercultural Impact)</a:t>
            </a:r>
          </a:p>
          <a:p>
            <a:pPr marL="0" indent="0">
              <a:lnSpc>
                <a:spcPct val="120000"/>
              </a:lnSpc>
              <a:buNone/>
            </a:pPr>
            <a:r>
              <a:rPr lang="nl-NL" dirty="0">
                <a:latin typeface="Frutiger 45 Light" panose="00000300000000000000" pitchFamily="2" charset="0"/>
              </a:rPr>
              <a:t>Bewerking en ontwikkeling: Hans Bellaart (Verwey-Jonker Instituut) en Marieke Oudshoorn (Gemeente Leiden) </a:t>
            </a:r>
          </a:p>
          <a:p>
            <a:pPr marL="0" indent="0">
              <a:lnSpc>
                <a:spcPct val="120000"/>
              </a:lnSpc>
              <a:buNone/>
            </a:pPr>
            <a:r>
              <a:rPr lang="nl-NL" dirty="0">
                <a:latin typeface="Frutiger 45 Light" panose="00000300000000000000" pitchFamily="2" charset="0"/>
              </a:rPr>
              <a:t>Illustraties: Mensah van der </a:t>
            </a:r>
            <a:r>
              <a:rPr lang="nl-NL" dirty="0" smtClean="0">
                <a:latin typeface="Frutiger 45 Light" panose="00000300000000000000" pitchFamily="2" charset="0"/>
              </a:rPr>
              <a:t>Wal</a:t>
            </a:r>
            <a:endParaRPr lang="nl-NL" dirty="0">
              <a:latin typeface="Frutiger 45 Light" panose="00000300000000000000" pitchFamily="2" charset="0"/>
            </a:endParaRPr>
          </a:p>
          <a:p>
            <a:pPr marL="0" indent="0">
              <a:lnSpc>
                <a:spcPct val="120000"/>
              </a:lnSpc>
              <a:buNone/>
            </a:pPr>
            <a:r>
              <a:rPr lang="nl-NL" dirty="0">
                <a:latin typeface="Frutiger 45 Light" panose="00000300000000000000" pitchFamily="2" charset="0"/>
              </a:rPr>
              <a:t>Eindredactie: Babette Tierie (Babette Schrijft</a:t>
            </a:r>
            <a:r>
              <a:rPr lang="nl-NL" dirty="0" smtClean="0">
                <a:latin typeface="Frutiger 45 Light" panose="00000300000000000000" pitchFamily="2" charset="0"/>
              </a:rPr>
              <a:t>) en Emma Schulte (Gemeente Leiden)</a:t>
            </a:r>
            <a:endParaRPr lang="nl-NL" dirty="0">
              <a:latin typeface="Frutiger 45 Light" panose="00000300000000000000" pitchFamily="2" charset="0"/>
            </a:endParaRPr>
          </a:p>
          <a:p>
            <a:pPr marL="0" indent="0">
              <a:lnSpc>
                <a:spcPct val="120000"/>
              </a:lnSpc>
              <a:buNone/>
            </a:pPr>
            <a:r>
              <a:rPr lang="nl-NL" dirty="0">
                <a:latin typeface="Frutiger 45 Light" panose="00000300000000000000" pitchFamily="2" charset="0"/>
              </a:rPr>
              <a:t>Vertalingen: Carla Sleman, Sara </a:t>
            </a:r>
            <a:r>
              <a:rPr lang="nl-NL" dirty="0" err="1">
                <a:latin typeface="Frutiger 45 Light" panose="00000300000000000000" pitchFamily="2" charset="0"/>
              </a:rPr>
              <a:t>Mohi</a:t>
            </a:r>
            <a:r>
              <a:rPr lang="nl-NL" dirty="0">
                <a:latin typeface="Frutiger 45 Light" panose="00000300000000000000" pitchFamily="2" charset="0"/>
              </a:rPr>
              <a:t> en </a:t>
            </a:r>
            <a:r>
              <a:rPr lang="nl-NL" dirty="0" err="1">
                <a:latin typeface="Frutiger 45 Light" panose="00000300000000000000" pitchFamily="2" charset="0"/>
              </a:rPr>
              <a:t>Presence</a:t>
            </a:r>
            <a:r>
              <a:rPr lang="nl-NL" dirty="0">
                <a:latin typeface="Frutiger 45 Light" panose="00000300000000000000" pitchFamily="2" charset="0"/>
              </a:rPr>
              <a:t> Translate &amp; </a:t>
            </a:r>
            <a:r>
              <a:rPr lang="nl-NL" dirty="0" err="1">
                <a:latin typeface="Frutiger 45 Light" panose="00000300000000000000" pitchFamily="2" charset="0"/>
              </a:rPr>
              <a:t>Interact</a:t>
            </a:r>
            <a:r>
              <a:rPr lang="nl-NL" dirty="0">
                <a:latin typeface="Frutiger 45 Light" panose="00000300000000000000" pitchFamily="2" charset="0"/>
              </a:rPr>
              <a:t> B.V.</a:t>
            </a:r>
          </a:p>
          <a:p>
            <a:pPr marL="0" indent="0">
              <a:lnSpc>
                <a:spcPct val="120000"/>
              </a:lnSpc>
              <a:buNone/>
            </a:pPr>
            <a:r>
              <a:rPr lang="nl-NL" dirty="0" smtClean="0">
                <a:latin typeface="Frutiger 45 Light" panose="00000300000000000000" pitchFamily="2" charset="0"/>
              </a:rPr>
              <a:t>Omslagontwerp </a:t>
            </a:r>
            <a:r>
              <a:rPr lang="nl-NL" dirty="0">
                <a:latin typeface="Frutiger 45 Light" panose="00000300000000000000" pitchFamily="2" charset="0"/>
              </a:rPr>
              <a:t>en vormgeving binnenwerk: Creatieve Geesten</a:t>
            </a:r>
          </a:p>
          <a:p>
            <a:pPr marL="0" indent="0">
              <a:buNone/>
            </a:pPr>
            <a:endParaRPr lang="nl-NL" dirty="0" smtClean="0"/>
          </a:p>
        </p:txBody>
      </p:sp>
      <p:pic>
        <p:nvPicPr>
          <p:cNvPr id="1026" name="Picture 2" descr="C:\Users\Marieke.Oudshoorn\AppData\Local\Microsoft\Windows\Temporary Internet Files\Content.Outlook\84WSCIJ4\EU-embleem_ESF_tekst_projec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99395" y="212804"/>
            <a:ext cx="5007428" cy="15501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C:\Users\Marieke.Oudshoorn\AppData\Local\Microsoft\Windows\Temporary Internet Files\Content.Outlook\84WSCIJ4\GemeenteLeiden_logo_L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75820" y="5778054"/>
            <a:ext cx="1397666" cy="91687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Marieke.Oudshoorn\AppData\Local\Microsoft\Windows\Temporary Internet Files\Content.Outlook\84WSCIJ4\DZBlogo RGB.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967179" y="5919676"/>
            <a:ext cx="939644" cy="621604"/>
          </a:xfrm>
          <a:prstGeom prst="rect">
            <a:avLst/>
          </a:prstGeom>
          <a:noFill/>
          <a:extLst>
            <a:ext uri="{909E8E84-426E-40DD-AFC4-6F175D3DCCD1}">
              <a14:hiddenFill xmlns:a14="http://schemas.microsoft.com/office/drawing/2010/main">
                <a:solidFill>
                  <a:srgbClr val="FFFFFF"/>
                </a:solidFill>
              </a14:hiddenFill>
            </a:ext>
          </a:extLst>
        </p:spPr>
      </p:pic>
      <p:pic>
        <p:nvPicPr>
          <p:cNvPr id="7" name="Afbeelding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82625" y="5605523"/>
            <a:ext cx="1660084" cy="1020448"/>
          </a:xfrm>
          <a:prstGeom prst="rect">
            <a:avLst/>
          </a:prstGeom>
        </p:spPr>
      </p:pic>
    </p:spTree>
    <p:extLst>
      <p:ext uri="{BB962C8B-B14F-4D97-AF65-F5344CB8AC3E}">
        <p14:creationId xmlns:p14="http://schemas.microsoft.com/office/powerpoint/2010/main" val="314230334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err="1" smtClean="0">
                <a:solidFill>
                  <a:srgbClr val="5A2781"/>
                </a:solidFill>
                <a:latin typeface="Frutiger" panose="020B0500000000000000" pitchFamily="34" charset="0"/>
              </a:rPr>
              <a:t>Credits</a:t>
            </a:r>
            <a:r>
              <a:rPr lang="nl-NL" dirty="0" smtClean="0">
                <a:solidFill>
                  <a:srgbClr val="5A2781"/>
                </a:solidFill>
                <a:latin typeface="Frutiger" panose="020B0500000000000000" pitchFamily="34" charset="0"/>
              </a:rPr>
              <a:t> gebruikte foto’s en illustraties</a:t>
            </a:r>
            <a:endParaRPr lang="nl-NL" dirty="0">
              <a:solidFill>
                <a:srgbClr val="5A2781"/>
              </a:solidFill>
              <a:latin typeface="Frutiger" panose="020B0500000000000000" pitchFamily="34" charset="0"/>
            </a:endParaRPr>
          </a:p>
        </p:txBody>
      </p:sp>
      <p:sp>
        <p:nvSpPr>
          <p:cNvPr id="3" name="Tijdelijke aanduiding voor inhoud 2"/>
          <p:cNvSpPr>
            <a:spLocks noGrp="1"/>
          </p:cNvSpPr>
          <p:nvPr>
            <p:ph idx="1"/>
          </p:nvPr>
        </p:nvSpPr>
        <p:spPr>
          <a:xfrm>
            <a:off x="838200" y="1825625"/>
            <a:ext cx="10515600" cy="4534354"/>
          </a:xfrm>
        </p:spPr>
        <p:txBody>
          <a:bodyPr>
            <a:normAutofit fontScale="92500" lnSpcReduction="10000"/>
          </a:bodyPr>
          <a:lstStyle/>
          <a:p>
            <a:pPr marL="0" indent="0">
              <a:lnSpc>
                <a:spcPct val="100000"/>
              </a:lnSpc>
              <a:buNone/>
            </a:pPr>
            <a:r>
              <a:rPr lang="nl-NL" sz="1300" dirty="0" smtClean="0">
                <a:latin typeface="Frutiger 45 Light" panose="00000300000000000000" pitchFamily="2" charset="0"/>
              </a:rPr>
              <a:t>De gebruikte foto’s en illustraties uit deze uitgave kunt u gebruiken bij de inzet van de training Het Gesprek. Voor overige doeleinden dient u contact op te nemen met de rechthebbenden.</a:t>
            </a:r>
          </a:p>
          <a:p>
            <a:pPr marL="0" indent="0">
              <a:lnSpc>
                <a:spcPct val="100000"/>
              </a:lnSpc>
              <a:buNone/>
            </a:pPr>
            <a:r>
              <a:rPr lang="nl-NL" sz="1300" dirty="0" smtClean="0">
                <a:latin typeface="Frutiger 45 Light" panose="00000300000000000000" pitchFamily="2" charset="0"/>
              </a:rPr>
              <a:t>Serie illustraties oranje/paars en blauw (slides 3, 7, 8, 9, 10, 11, 14, 15, 16, 17, 20, 21, 27, 30, 36, 38, 39, 42, 45, 58, 63, 68, 72, 75, 76, 77, 78, 79, 80, 81, 83): Gemeente Leiden, project JA Statushouders</a:t>
            </a:r>
          </a:p>
          <a:p>
            <a:pPr marL="0" indent="0">
              <a:lnSpc>
                <a:spcPct val="100000"/>
              </a:lnSpc>
              <a:buNone/>
            </a:pPr>
            <a:r>
              <a:rPr lang="nl-NL" sz="1300" dirty="0">
                <a:latin typeface="Frutiger 45 Light" panose="00000300000000000000" pitchFamily="2" charset="0"/>
              </a:rPr>
              <a:t>Afbeelding </a:t>
            </a:r>
            <a:r>
              <a:rPr lang="nl-NL" sz="1300" dirty="0" err="1">
                <a:latin typeface="Frutiger 45 Light" panose="00000300000000000000" pitchFamily="2" charset="0"/>
              </a:rPr>
              <a:t>Erdogan</a:t>
            </a:r>
            <a:r>
              <a:rPr lang="nl-NL" sz="1300" dirty="0">
                <a:latin typeface="Frutiger 45 Light" panose="00000300000000000000" pitchFamily="2" charset="0"/>
              </a:rPr>
              <a:t> (slide 25): Pluis </a:t>
            </a:r>
          </a:p>
          <a:p>
            <a:pPr marL="0" indent="0">
              <a:lnSpc>
                <a:spcPct val="100000"/>
              </a:lnSpc>
              <a:buNone/>
            </a:pPr>
            <a:r>
              <a:rPr lang="nl-NL" sz="1300" dirty="0" smtClean="0">
                <a:latin typeface="Frutiger 45 Light" panose="00000300000000000000" pitchFamily="2" charset="0"/>
              </a:rPr>
              <a:t>Afbeelding zwaan (slide 26): Beeldbank via Creatieve </a:t>
            </a:r>
            <a:r>
              <a:rPr lang="nl-NL" sz="1300" dirty="0" smtClean="0">
                <a:latin typeface="Frutiger 45 Light" panose="00000300000000000000" pitchFamily="2" charset="0"/>
              </a:rPr>
              <a:t>Geesten</a:t>
            </a:r>
          </a:p>
          <a:p>
            <a:pPr marL="0" indent="0">
              <a:lnSpc>
                <a:spcPct val="110000"/>
              </a:lnSpc>
              <a:buNone/>
            </a:pPr>
            <a:r>
              <a:rPr lang="nl-NL" sz="1300" dirty="0" smtClean="0">
                <a:latin typeface="Frutiger 45 Light" panose="00000300000000000000" pitchFamily="2" charset="0"/>
              </a:rPr>
              <a:t>Afbeelding kaart (slide 31): </a:t>
            </a:r>
            <a:r>
              <a:rPr lang="fr-FR" sz="1300" dirty="0" smtClean="0">
                <a:latin typeface="Frutiger 45 Light" panose="00000300000000000000" pitchFamily="2" charset="0"/>
              </a:rPr>
              <a:t>de </a:t>
            </a:r>
            <a:r>
              <a:rPr lang="fr-FR" sz="1300" dirty="0">
                <a:latin typeface="Frutiger 45 Light" panose="00000300000000000000" pitchFamily="2" charset="0"/>
              </a:rPr>
              <a:t>Corruption Perceptions </a:t>
            </a:r>
            <a:r>
              <a:rPr lang="fr-FR" sz="1300" dirty="0" smtClean="0">
                <a:latin typeface="Frutiger 45 Light" panose="00000300000000000000" pitchFamily="2" charset="0"/>
              </a:rPr>
              <a:t>index z</a:t>
            </a:r>
            <a:r>
              <a:rPr lang="nl-NL" sz="1300" dirty="0" smtClean="0">
                <a:latin typeface="Frutiger 45 Light" panose="00000300000000000000" pitchFamily="2" charset="0"/>
              </a:rPr>
              <a:t>ie https</a:t>
            </a:r>
            <a:r>
              <a:rPr lang="nl-NL" sz="1300" dirty="0">
                <a:latin typeface="Frutiger 45 Light" panose="00000300000000000000" pitchFamily="2" charset="0"/>
              </a:rPr>
              <a:t>://www.transparency.org/news/feature/corruption_perceptions_index_2016 of zoek voor het </a:t>
            </a:r>
            <a:r>
              <a:rPr lang="nl-NL" sz="1300" dirty="0" smtClean="0">
                <a:latin typeface="Frutiger 45 Light" panose="00000300000000000000" pitchFamily="2" charset="0"/>
              </a:rPr>
              <a:t>meest recente </a:t>
            </a:r>
            <a:r>
              <a:rPr lang="nl-NL" sz="1300" dirty="0">
                <a:latin typeface="Frutiger 45 Light" panose="00000300000000000000" pitchFamily="2" charset="0"/>
              </a:rPr>
              <a:t>jaar op https://www.transparency.org/research/cpi/overview.</a:t>
            </a:r>
            <a:endParaRPr lang="nl-NL" sz="1300" dirty="0">
              <a:latin typeface="Frutiger 45 Light" panose="00000300000000000000" pitchFamily="2" charset="0"/>
            </a:endParaRPr>
          </a:p>
          <a:p>
            <a:pPr marL="0" indent="0">
              <a:lnSpc>
                <a:spcPct val="100000"/>
              </a:lnSpc>
              <a:buNone/>
            </a:pPr>
            <a:r>
              <a:rPr lang="nl-NL" sz="1300" dirty="0">
                <a:latin typeface="Frutiger 45 Light" panose="00000300000000000000" pitchFamily="2" charset="0"/>
              </a:rPr>
              <a:t>Afbeelding cheerleaders (slide 34): Beeldbank via Creatieve Geesten</a:t>
            </a:r>
          </a:p>
          <a:p>
            <a:pPr marL="0" indent="0">
              <a:lnSpc>
                <a:spcPct val="110000"/>
              </a:lnSpc>
              <a:buNone/>
            </a:pPr>
            <a:r>
              <a:rPr lang="nl-NL" sz="1300" dirty="0" smtClean="0">
                <a:latin typeface="Frutiger 45 Light" panose="00000300000000000000" pitchFamily="2" charset="0"/>
              </a:rPr>
              <a:t>Afbeelding </a:t>
            </a:r>
            <a:r>
              <a:rPr lang="nl-NL" sz="1300" dirty="0">
                <a:latin typeface="Frutiger 45 Light" panose="00000300000000000000" pitchFamily="2" charset="0"/>
              </a:rPr>
              <a:t>Anne </a:t>
            </a:r>
            <a:r>
              <a:rPr lang="nl-NL" sz="1300" dirty="0" smtClean="0">
                <a:latin typeface="Frutiger 45 Light" panose="00000300000000000000" pitchFamily="2" charset="0"/>
              </a:rPr>
              <a:t>Frank (slide 48): onbekende fotograaf, </a:t>
            </a:r>
            <a:r>
              <a:rPr lang="nl-NL" sz="1300" dirty="0">
                <a:latin typeface="Frutiger 45 Light" panose="00000300000000000000" pitchFamily="2" charset="0"/>
              </a:rPr>
              <a:t>Collectie Anne Frank Stichting </a:t>
            </a:r>
            <a:r>
              <a:rPr lang="nl-NL" sz="1300" dirty="0" smtClean="0">
                <a:latin typeface="Frutiger 45 Light" panose="00000300000000000000" pitchFamily="2" charset="0"/>
              </a:rPr>
              <a:t>Amsterdam, zie https</a:t>
            </a:r>
            <a:r>
              <a:rPr lang="nl-NL" sz="1300" dirty="0">
                <a:latin typeface="Frutiger 45 Light" panose="00000300000000000000" pitchFamily="2" charset="0"/>
              </a:rPr>
              <a:t>://commons.wikimedia.org/wiki/File:AnneFrankSchoolPhoto.jpg</a:t>
            </a:r>
            <a:endParaRPr lang="nl-NL" sz="1300" dirty="0" smtClean="0">
              <a:latin typeface="Frutiger 45 Light" panose="00000300000000000000" pitchFamily="2" charset="0"/>
            </a:endParaRPr>
          </a:p>
          <a:p>
            <a:pPr marL="0" indent="0">
              <a:lnSpc>
                <a:spcPct val="110000"/>
              </a:lnSpc>
              <a:buNone/>
            </a:pPr>
            <a:r>
              <a:rPr lang="nl-NL" sz="1300" dirty="0">
                <a:latin typeface="Frutiger 45 Light" panose="00000300000000000000" pitchFamily="2" charset="0"/>
              </a:rPr>
              <a:t>Afbeelding </a:t>
            </a:r>
            <a:r>
              <a:rPr lang="nl-NL" sz="1300" dirty="0" err="1">
                <a:latin typeface="Frutiger 45 Light" panose="00000300000000000000" pitchFamily="2" charset="0"/>
              </a:rPr>
              <a:t>Kennzeichen</a:t>
            </a:r>
            <a:r>
              <a:rPr lang="nl-NL" sz="1300" dirty="0">
                <a:latin typeface="Frutiger 45 Light" panose="00000300000000000000" pitchFamily="2" charset="0"/>
              </a:rPr>
              <a:t> </a:t>
            </a:r>
            <a:r>
              <a:rPr lang="nl-NL" sz="1300" dirty="0" err="1">
                <a:latin typeface="Frutiger 45 Light" panose="00000300000000000000" pitchFamily="2" charset="0"/>
              </a:rPr>
              <a:t>für</a:t>
            </a:r>
            <a:r>
              <a:rPr lang="nl-NL" sz="1300" dirty="0">
                <a:latin typeface="Frutiger 45 Light" panose="00000300000000000000" pitchFamily="2" charset="0"/>
              </a:rPr>
              <a:t> </a:t>
            </a:r>
            <a:r>
              <a:rPr lang="nl-NL" sz="1300" dirty="0" err="1">
                <a:latin typeface="Frutiger 45 Light" panose="00000300000000000000" pitchFamily="2" charset="0"/>
              </a:rPr>
              <a:t>schutzhäftlinge</a:t>
            </a:r>
            <a:r>
              <a:rPr lang="nl-NL" sz="1300" dirty="0">
                <a:latin typeface="Frutiger 45 Light" panose="00000300000000000000" pitchFamily="2" charset="0"/>
              </a:rPr>
              <a:t> (slide 49): maker onbekend, </a:t>
            </a:r>
            <a:r>
              <a:rPr lang="nl-NL" sz="1300" dirty="0" err="1">
                <a:latin typeface="Frutiger 45 Light" panose="00000300000000000000" pitchFamily="2" charset="0"/>
              </a:rPr>
              <a:t>Deutsches</a:t>
            </a:r>
            <a:r>
              <a:rPr lang="nl-NL" sz="1300" dirty="0">
                <a:latin typeface="Frutiger 45 Light" panose="00000300000000000000" pitchFamily="2" charset="0"/>
              </a:rPr>
              <a:t> </a:t>
            </a:r>
            <a:r>
              <a:rPr lang="nl-NL" sz="1300" dirty="0" err="1">
                <a:latin typeface="Frutiger 45 Light" panose="00000300000000000000" pitchFamily="2" charset="0"/>
              </a:rPr>
              <a:t>Bundesarchiv</a:t>
            </a:r>
            <a:r>
              <a:rPr lang="nl-NL" sz="1300" dirty="0">
                <a:latin typeface="Frutiger 45 Light" panose="00000300000000000000" pitchFamily="2" charset="0"/>
              </a:rPr>
              <a:t>, Wikimedia </a:t>
            </a:r>
            <a:r>
              <a:rPr lang="nl-NL" sz="1300" dirty="0" err="1">
                <a:latin typeface="Frutiger 45 Light" panose="00000300000000000000" pitchFamily="2" charset="0"/>
              </a:rPr>
              <a:t>Commons</a:t>
            </a:r>
            <a:r>
              <a:rPr lang="nl-NL" sz="1300" dirty="0">
                <a:latin typeface="Frutiger 45 Light" panose="00000300000000000000" pitchFamily="2" charset="0"/>
              </a:rPr>
              <a:t>, zie https://nl.m.wikipedia.org/wiki/Bestand:Bundesarchiv_Bild_146-1993-051-07,_Tafel_mit_KZ-Kennzeichen_(Winkel)_retouched.jpg</a:t>
            </a:r>
          </a:p>
          <a:p>
            <a:pPr marL="0" indent="0">
              <a:lnSpc>
                <a:spcPct val="110000"/>
              </a:lnSpc>
              <a:buNone/>
            </a:pPr>
            <a:r>
              <a:rPr lang="nl-NL" sz="1300" dirty="0" smtClean="0">
                <a:latin typeface="Frutiger 45 Light" panose="00000300000000000000" pitchFamily="2" charset="0"/>
              </a:rPr>
              <a:t>Afbeelding Willem </a:t>
            </a:r>
            <a:r>
              <a:rPr lang="nl-NL" sz="1300" dirty="0">
                <a:latin typeface="Frutiger 45 Light" panose="00000300000000000000" pitchFamily="2" charset="0"/>
              </a:rPr>
              <a:t>Drees (</a:t>
            </a:r>
            <a:r>
              <a:rPr lang="nl-NL" sz="1300" dirty="0" smtClean="0">
                <a:latin typeface="Frutiger 45 Light" panose="00000300000000000000" pitchFamily="2" charset="0"/>
              </a:rPr>
              <a:t>slide 69): rijksoverheid.nl, zie </a:t>
            </a:r>
            <a:r>
              <a:rPr lang="nl-NL" sz="1300" dirty="0">
                <a:latin typeface="Frutiger 45 Light" panose="00000300000000000000" pitchFamily="2" charset="0"/>
                <a:hlinkClick r:id="rId2"/>
              </a:rPr>
              <a:t>https://</a:t>
            </a:r>
            <a:r>
              <a:rPr lang="nl-NL" sz="1300" dirty="0" smtClean="0">
                <a:latin typeface="Frutiger 45 Light" panose="00000300000000000000" pitchFamily="2" charset="0"/>
                <a:hlinkClick r:id="rId2"/>
              </a:rPr>
              <a:t>commons.wikimedia.org/wiki/File:Willem_Drees_1958.jpg</a:t>
            </a:r>
            <a:endParaRPr lang="nl-NL" sz="1300" dirty="0" smtClean="0">
              <a:latin typeface="Frutiger 45 Light" panose="00000300000000000000" pitchFamily="2" charset="0"/>
            </a:endParaRPr>
          </a:p>
          <a:p>
            <a:pPr marL="0" indent="0">
              <a:lnSpc>
                <a:spcPct val="110000"/>
              </a:lnSpc>
              <a:buNone/>
            </a:pPr>
            <a:r>
              <a:rPr lang="nl-NL" sz="1300" dirty="0" smtClean="0">
                <a:latin typeface="Frutiger 45 Light" panose="00000300000000000000" pitchFamily="2" charset="0"/>
              </a:rPr>
              <a:t>Grafiek Leeftijdsverdeling van de bevolking, Nederland, 1900-2018, prognose 2019-2016 (slide 70</a:t>
            </a:r>
            <a:r>
              <a:rPr lang="nl-NL" sz="1300" dirty="0">
                <a:latin typeface="Frutiger 45 Light" panose="00000300000000000000" pitchFamily="2" charset="0"/>
              </a:rPr>
              <a:t>): CBS, via https://www.researchgate.net/figure/Age-structure-of-the-population-Netherlands-1900-2018-and-projection-2019-2060_fig1_326199432</a:t>
            </a:r>
            <a:endParaRPr lang="nl-NL" sz="1300" dirty="0" smtClean="0">
              <a:latin typeface="Frutiger 45 Light" panose="00000300000000000000" pitchFamily="2" charset="0"/>
            </a:endParaRPr>
          </a:p>
          <a:p>
            <a:pPr marL="0" indent="0">
              <a:lnSpc>
                <a:spcPct val="110000"/>
              </a:lnSpc>
              <a:buNone/>
            </a:pPr>
            <a:r>
              <a:rPr lang="nl-NL" sz="1300" dirty="0">
                <a:latin typeface="Frutiger 45 Light" panose="00000300000000000000" pitchFamily="2" charset="0"/>
              </a:rPr>
              <a:t>Grafiek </a:t>
            </a:r>
            <a:r>
              <a:rPr lang="nl-NL" sz="1300" dirty="0" smtClean="0">
                <a:latin typeface="Frutiger 45 Light" panose="00000300000000000000" pitchFamily="2" charset="0"/>
              </a:rPr>
              <a:t>Ontwikkeling reële </a:t>
            </a:r>
            <a:r>
              <a:rPr lang="nl-NL" sz="1300" dirty="0">
                <a:latin typeface="Frutiger 45 Light" panose="00000300000000000000" pitchFamily="2" charset="0"/>
              </a:rPr>
              <a:t>collectieve uitgaven </a:t>
            </a:r>
            <a:r>
              <a:rPr lang="nl-NL" sz="1300" dirty="0" smtClean="0">
                <a:latin typeface="Frutiger 45 Light" panose="00000300000000000000" pitchFamily="2" charset="0"/>
              </a:rPr>
              <a:t>(slide 71): CPB</a:t>
            </a:r>
            <a:r>
              <a:rPr lang="nl-NL" sz="1300" dirty="0">
                <a:latin typeface="Frutiger 45 Light" panose="00000300000000000000" pitchFamily="2" charset="0"/>
              </a:rPr>
              <a:t>, Ministerie van Financiën. Rijksbegroting 2018</a:t>
            </a:r>
            <a:endParaRPr lang="nl-NL" sz="1300" dirty="0" smtClean="0">
              <a:latin typeface="Frutiger 45 Light" panose="00000300000000000000" pitchFamily="2" charset="0"/>
            </a:endParaRPr>
          </a:p>
          <a:p>
            <a:pPr marL="0" indent="0">
              <a:buNone/>
            </a:pPr>
            <a:endParaRPr lang="nl-NL" dirty="0" smtClean="0"/>
          </a:p>
        </p:txBody>
      </p:sp>
    </p:spTree>
    <p:extLst>
      <p:ext uri="{BB962C8B-B14F-4D97-AF65-F5344CB8AC3E}">
        <p14:creationId xmlns:p14="http://schemas.microsoft.com/office/powerpoint/2010/main" val="155041482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solidFill>
                  <a:srgbClr val="5A2781"/>
                </a:solidFill>
                <a:latin typeface="Frutiger" panose="020B0500000000000000" pitchFamily="34" charset="0"/>
              </a:rPr>
              <a:t>Disclaimer</a:t>
            </a:r>
            <a:endParaRPr lang="nl-NL" dirty="0">
              <a:solidFill>
                <a:srgbClr val="5A2781"/>
              </a:solidFill>
              <a:latin typeface="Frutiger" panose="020B0500000000000000" pitchFamily="34" charset="0"/>
            </a:endParaRPr>
          </a:p>
        </p:txBody>
      </p:sp>
      <p:sp>
        <p:nvSpPr>
          <p:cNvPr id="3" name="Tijdelijke aanduiding voor inhoud 2"/>
          <p:cNvSpPr>
            <a:spLocks noGrp="1"/>
          </p:cNvSpPr>
          <p:nvPr>
            <p:ph idx="1"/>
          </p:nvPr>
        </p:nvSpPr>
        <p:spPr>
          <a:xfrm>
            <a:off x="838200" y="1861457"/>
            <a:ext cx="9465129" cy="4315505"/>
          </a:xfrm>
        </p:spPr>
        <p:txBody>
          <a:bodyPr>
            <a:noAutofit/>
          </a:bodyPr>
          <a:lstStyle/>
          <a:p>
            <a:pPr marL="0" indent="0">
              <a:lnSpc>
                <a:spcPct val="100000"/>
              </a:lnSpc>
              <a:buNone/>
            </a:pPr>
            <a:r>
              <a:rPr lang="nl-NL" sz="2000" dirty="0" smtClean="0">
                <a:latin typeface="Frutiger 45 Light" panose="00000300000000000000" pitchFamily="2" charset="0"/>
              </a:rPr>
              <a:t>Het Gesprek heeft </a:t>
            </a:r>
            <a:r>
              <a:rPr lang="nl-NL" sz="2000" dirty="0">
                <a:latin typeface="Frutiger 45 Light" panose="00000300000000000000" pitchFamily="2" charset="0"/>
              </a:rPr>
              <a:t>een educatief, non-commercieel karakter. </a:t>
            </a:r>
            <a:r>
              <a:rPr lang="nl-NL" sz="2000" dirty="0" smtClean="0">
                <a:latin typeface="Frutiger 45 Light" panose="00000300000000000000" pitchFamily="2" charset="0"/>
              </a:rPr>
              <a:t>De ontwikkelaars van Het Gesprek hebben hun </a:t>
            </a:r>
            <a:r>
              <a:rPr lang="nl-NL" sz="2000" dirty="0">
                <a:latin typeface="Frutiger 45 Light" panose="00000300000000000000" pitchFamily="2" charset="0"/>
              </a:rPr>
              <a:t>uiterste best gedaan om ervoor te zorgen dat de verstrekte informatie en informatie van derden waarnaar wordt verwezen volledig en juist is. </a:t>
            </a:r>
            <a:r>
              <a:rPr lang="nl-NL" sz="2000" dirty="0" smtClean="0">
                <a:latin typeface="Frutiger 45 Light" panose="00000300000000000000" pitchFamily="2" charset="0"/>
              </a:rPr>
              <a:t>Zij zijn echter niet </a:t>
            </a:r>
            <a:r>
              <a:rPr lang="nl-NL" sz="2000" dirty="0">
                <a:latin typeface="Frutiger 45 Light" panose="00000300000000000000" pitchFamily="2" charset="0"/>
              </a:rPr>
              <a:t>verantwoordelijk </a:t>
            </a:r>
            <a:r>
              <a:rPr lang="nl-NL" sz="2000" dirty="0" smtClean="0">
                <a:latin typeface="Frutiger 45 Light" panose="00000300000000000000" pitchFamily="2" charset="0"/>
              </a:rPr>
              <a:t>voor onvolledige </a:t>
            </a:r>
            <a:r>
              <a:rPr lang="nl-NL" sz="2000" dirty="0">
                <a:latin typeface="Frutiger 45 Light" panose="00000300000000000000" pitchFamily="2" charset="0"/>
              </a:rPr>
              <a:t>of onjuiste informatie die via deze </a:t>
            </a:r>
            <a:r>
              <a:rPr lang="nl-NL" sz="2000" dirty="0" smtClean="0">
                <a:latin typeface="Frutiger 45 Light" panose="00000300000000000000" pitchFamily="2" charset="0"/>
              </a:rPr>
              <a:t>methode (trainershandleiding en PowerPointpresentatie) wordt </a:t>
            </a:r>
            <a:r>
              <a:rPr lang="nl-NL" sz="2000" dirty="0">
                <a:latin typeface="Frutiger 45 Light" panose="00000300000000000000" pitchFamily="2" charset="0"/>
              </a:rPr>
              <a:t>verkregen. </a:t>
            </a:r>
            <a:endParaRPr lang="nl-NL" sz="2000" dirty="0" smtClean="0">
              <a:latin typeface="Frutiger 45 Light" panose="00000300000000000000" pitchFamily="2" charset="0"/>
            </a:endParaRPr>
          </a:p>
          <a:p>
            <a:pPr marL="0" indent="0">
              <a:lnSpc>
                <a:spcPct val="100000"/>
              </a:lnSpc>
              <a:buNone/>
            </a:pPr>
            <a:r>
              <a:rPr lang="nl-NL" sz="2000" dirty="0" smtClean="0">
                <a:latin typeface="Frutiger 45 Light" panose="00000300000000000000" pitchFamily="2" charset="0"/>
              </a:rPr>
              <a:t>De ontwikkelaars hebben hun </a:t>
            </a:r>
            <a:r>
              <a:rPr lang="nl-NL" sz="2000" dirty="0">
                <a:latin typeface="Frutiger 45 Light" panose="00000300000000000000" pitchFamily="2" charset="0"/>
              </a:rPr>
              <a:t>uiterste best gedaan om bronnen en rechthebbenden van beeldmateriaal dat wordt gebruikt te achterhalen en te vermelden. </a:t>
            </a:r>
            <a:r>
              <a:rPr lang="nl-NL" sz="2000" dirty="0" smtClean="0">
                <a:latin typeface="Frutiger 45 Light" panose="00000300000000000000" pitchFamily="2" charset="0"/>
              </a:rPr>
              <a:t>Mocht u desondanks menen dat u (</a:t>
            </a:r>
            <a:r>
              <a:rPr lang="nl-NL" sz="2000" dirty="0">
                <a:latin typeface="Frutiger 45 Light" panose="00000300000000000000" pitchFamily="2" charset="0"/>
              </a:rPr>
              <a:t>mede)rechthebbende bent </a:t>
            </a:r>
            <a:r>
              <a:rPr lang="nl-NL" sz="2000" dirty="0" smtClean="0">
                <a:latin typeface="Frutiger 45 Light" panose="00000300000000000000" pitchFamily="2" charset="0"/>
              </a:rPr>
              <a:t>van materiaal waarvan </a:t>
            </a:r>
            <a:r>
              <a:rPr lang="nl-NL" sz="2000" dirty="0">
                <a:latin typeface="Frutiger 45 Light" panose="00000300000000000000" pitchFamily="2" charset="0"/>
              </a:rPr>
              <a:t>u niet als bron of rechthebbende wordt genoemd, </a:t>
            </a:r>
            <a:r>
              <a:rPr lang="nl-NL" sz="2000" dirty="0" smtClean="0">
                <a:latin typeface="Frutiger 45 Light" panose="00000300000000000000" pitchFamily="2" charset="0"/>
              </a:rPr>
              <a:t>of waarvoor u </a:t>
            </a:r>
            <a:r>
              <a:rPr lang="nl-NL" sz="2000" dirty="0">
                <a:latin typeface="Frutiger 45 Light" panose="00000300000000000000" pitchFamily="2" charset="0"/>
              </a:rPr>
              <a:t>geen toestemming </a:t>
            </a:r>
            <a:r>
              <a:rPr lang="nl-NL" sz="2000" dirty="0" smtClean="0">
                <a:latin typeface="Frutiger 45 Light" panose="00000300000000000000" pitchFamily="2" charset="0"/>
              </a:rPr>
              <a:t>hebt verleend, dan kunt </a:t>
            </a:r>
            <a:r>
              <a:rPr lang="nl-NL" sz="2000" dirty="0">
                <a:latin typeface="Frutiger 45 Light" panose="00000300000000000000" pitchFamily="2" charset="0"/>
              </a:rPr>
              <a:t>u zich </a:t>
            </a:r>
            <a:r>
              <a:rPr lang="nl-NL" sz="2000" dirty="0" smtClean="0">
                <a:latin typeface="Frutiger 45 Light" panose="00000300000000000000" pitchFamily="2" charset="0"/>
              </a:rPr>
              <a:t>wenden tot project JA Statushouders. </a:t>
            </a:r>
            <a:endParaRPr lang="nl-NL" sz="2000" dirty="0">
              <a:effectLst/>
              <a:latin typeface="Frutiger 45 Light" panose="00000300000000000000" pitchFamily="2" charset="0"/>
            </a:endParaRPr>
          </a:p>
        </p:txBody>
      </p:sp>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3847" y="185623"/>
            <a:ext cx="2353405" cy="1446630"/>
          </a:xfrm>
          <a:prstGeom prst="rect">
            <a:avLst/>
          </a:prstGeom>
        </p:spPr>
      </p:pic>
    </p:spTree>
    <p:extLst>
      <p:ext uri="{BB962C8B-B14F-4D97-AF65-F5344CB8AC3E}">
        <p14:creationId xmlns:p14="http://schemas.microsoft.com/office/powerpoint/2010/main" val="30615041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5855" y="0"/>
            <a:ext cx="9640290" cy="6858000"/>
          </a:xfrm>
          <a:prstGeom prst="rect">
            <a:avLst/>
          </a:prstGeom>
        </p:spPr>
      </p:pic>
    </p:spTree>
    <p:extLst>
      <p:ext uri="{BB962C8B-B14F-4D97-AF65-F5344CB8AC3E}">
        <p14:creationId xmlns:p14="http://schemas.microsoft.com/office/powerpoint/2010/main" val="584616468"/>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F8E6179E1F37241924EAA1273FA5068" ma:contentTypeVersion="3" ma:contentTypeDescription="Een nieuw document maken." ma:contentTypeScope="" ma:versionID="eabac370bb22731ffe0d452db9c695c3">
  <xsd:schema xmlns:xsd="http://www.w3.org/2001/XMLSchema" xmlns:xs="http://www.w3.org/2001/XMLSchema" xmlns:p="http://schemas.microsoft.com/office/2006/metadata/properties" xmlns:ns2="E6A2BA92-5553-46DE-87E3-74DD41AD2245" xmlns:ns3="d55660b8-d104-43d9-a55a-6bf5ee589c5a" xmlns:ns4="d468540c-eba3-48e7-b3cf-d62f1e6e043b" xmlns:ns5="e6a2ba92-5553-46de-87e3-74dd41ad2245" targetNamespace="http://schemas.microsoft.com/office/2006/metadata/properties" ma:root="true" ma:fieldsID="1bb75ef98109c4d45f69c82293b1c789" ns2:_="" ns3:_="" ns4:_="" ns5:_="">
    <xsd:import namespace="E6A2BA92-5553-46DE-87E3-74DD41AD2245"/>
    <xsd:import namespace="d55660b8-d104-43d9-a55a-6bf5ee589c5a"/>
    <xsd:import namespace="d468540c-eba3-48e7-b3cf-d62f1e6e043b"/>
    <xsd:import namespace="e6a2ba92-5553-46de-87e3-74dd41ad2245"/>
    <xsd:element name="properties">
      <xsd:complexType>
        <xsd:sequence>
          <xsd:element name="documentManagement">
            <xsd:complexType>
              <xsd:all>
                <xsd:element ref="ns2:Status" minOccurs="0"/>
                <xsd:element ref="ns3:SharedWithUsers" minOccurs="0"/>
                <xsd:element ref="ns4:SharedWithDetails" minOccurs="0"/>
                <xsd:element ref="ns5:MediaServiceMetadata" minOccurs="0"/>
                <xsd:element ref="ns5:MediaServiceFastMetadata" minOccurs="0"/>
                <xsd:element ref="ns5: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6A2BA92-5553-46DE-87E3-74DD41AD2245" elementFormDefault="qualified">
    <xsd:import namespace="http://schemas.microsoft.com/office/2006/documentManagement/types"/>
    <xsd:import namespace="http://schemas.microsoft.com/office/infopath/2007/PartnerControls"/>
    <xsd:element name="Status" ma:index="8" nillable="true" ma:displayName="Status" ma:default="Concept" ma:format="Dropdown" ma:internalName="Status">
      <xsd:simpleType>
        <xsd:restriction base="dms:Choice">
          <xsd:enumeration value="Concept"/>
          <xsd:enumeration value="Voltooid"/>
        </xsd:restriction>
      </xsd:simpleType>
    </xsd:element>
  </xsd:schema>
  <xsd:schema xmlns:xsd="http://www.w3.org/2001/XMLSchema" xmlns:xs="http://www.w3.org/2001/XMLSchema" xmlns:dms="http://schemas.microsoft.com/office/2006/documentManagement/types" xmlns:pc="http://schemas.microsoft.com/office/infopath/2007/PartnerControls" targetNamespace="d55660b8-d104-43d9-a55a-6bf5ee589c5a" elementFormDefault="qualified">
    <xsd:import namespace="http://schemas.microsoft.com/office/2006/documentManagement/types"/>
    <xsd:import namespace="http://schemas.microsoft.com/office/infopath/2007/PartnerControls"/>
    <xsd:element name="SharedWithUsers" ma:index="9"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d468540c-eba3-48e7-b3cf-d62f1e6e043b" elementFormDefault="qualified">
    <xsd:import namespace="http://schemas.microsoft.com/office/2006/documentManagement/types"/>
    <xsd:import namespace="http://schemas.microsoft.com/office/infopath/2007/PartnerControls"/>
    <xsd:element name="SharedWithDetails" ma:index="10" nillable="true" ma:displayName="Gedeeld met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6a2ba92-5553-46de-87e3-74dd41ad224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MediaServiceAuto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atus xmlns="E6A2BA92-5553-46DE-87E3-74DD41AD2245">Concept</Status>
  </documentManagement>
</p:properties>
</file>

<file path=customXml/itemProps1.xml><?xml version="1.0" encoding="utf-8"?>
<ds:datastoreItem xmlns:ds="http://schemas.openxmlformats.org/officeDocument/2006/customXml" ds:itemID="{314C6242-61DB-4219-B6FC-A11573B3054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6A2BA92-5553-46DE-87E3-74DD41AD2245"/>
    <ds:schemaRef ds:uri="d55660b8-d104-43d9-a55a-6bf5ee589c5a"/>
    <ds:schemaRef ds:uri="d468540c-eba3-48e7-b3cf-d62f1e6e043b"/>
    <ds:schemaRef ds:uri="e6a2ba92-5553-46de-87e3-74dd41ad224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6DD09BF-D4E1-4C2C-990D-A7F5CD754A94}">
  <ds:schemaRefs>
    <ds:schemaRef ds:uri="http://schemas.microsoft.com/sharepoint/v3/contenttype/forms"/>
  </ds:schemaRefs>
</ds:datastoreItem>
</file>

<file path=customXml/itemProps3.xml><?xml version="1.0" encoding="utf-8"?>
<ds:datastoreItem xmlns:ds="http://schemas.openxmlformats.org/officeDocument/2006/customXml" ds:itemID="{DA995C6E-5C05-41B3-93FB-3F0169A2B204}">
  <ds:schemaRefs>
    <ds:schemaRef ds:uri="http://purl.org/dc/elements/1.1/"/>
    <ds:schemaRef ds:uri="http://purl.org/dc/dcmitype/"/>
    <ds:schemaRef ds:uri="e6a2ba92-5553-46de-87e3-74dd41ad2245"/>
    <ds:schemaRef ds:uri="http://purl.org/dc/terms/"/>
    <ds:schemaRef ds:uri="d468540c-eba3-48e7-b3cf-d62f1e6e043b"/>
    <ds:schemaRef ds:uri="http://www.w3.org/XML/1998/namespace"/>
    <ds:schemaRef ds:uri="http://schemas.openxmlformats.org/package/2006/metadata/core-properties"/>
    <ds:schemaRef ds:uri="d55660b8-d104-43d9-a55a-6bf5ee589c5a"/>
    <ds:schemaRef ds:uri="http://schemas.microsoft.com/office/2006/documentManagement/types"/>
    <ds:schemaRef ds:uri="http://schemas.microsoft.com/office/infopath/2007/PartnerControls"/>
    <ds:schemaRef ds:uri="E6A2BA92-5553-46DE-87E3-74DD41AD2245"/>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4415</TotalTime>
  <Words>1685</Words>
  <Application>Microsoft Office PowerPoint</Application>
  <PresentationFormat>Aangepast</PresentationFormat>
  <Paragraphs>261</Paragraphs>
  <Slides>86</Slides>
  <Notes>1</Notes>
  <HiddenSlides>0</HiddenSlides>
  <MMClips>0</MMClips>
  <ScaleCrop>false</ScaleCrop>
  <HeadingPairs>
    <vt:vector size="4" baseType="variant">
      <vt:variant>
        <vt:lpstr>Thema</vt:lpstr>
      </vt:variant>
      <vt:variant>
        <vt:i4>1</vt:i4>
      </vt:variant>
      <vt:variant>
        <vt:lpstr>Diatitels</vt:lpstr>
      </vt:variant>
      <vt:variant>
        <vt:i4>86</vt:i4>
      </vt:variant>
    </vt:vector>
  </HeadingPairs>
  <TitlesOfParts>
    <vt:vector size="87" baseType="lpstr">
      <vt:lpstr>Kantoorthema</vt:lpstr>
      <vt:lpstr>Het Gesprek</vt:lpstr>
      <vt:lpstr>Les 1 Uitleg over Het Gesprek en kennismaking met elkaar </vt:lpstr>
      <vt:lpstr>PowerPoint-presentatie</vt:lpstr>
      <vt:lpstr>PowerPoint-presentatie</vt:lpstr>
      <vt:lpstr>Woorden uit les 2</vt:lpstr>
      <vt:lpstr>PowerPoint-presentatie</vt:lpstr>
      <vt:lpstr>PowerPoint-presentatie</vt:lpstr>
      <vt:lpstr>PowerPoint-presentatie</vt:lpstr>
      <vt:lpstr>PowerPoint-presentatie</vt:lpstr>
      <vt:lpstr>PowerPoint-presentatie</vt:lpstr>
      <vt:lpstr>PowerPoint-presentatie</vt:lpstr>
      <vt:lpstr>Woorden uit les 3</vt:lpstr>
      <vt:lpstr>Les 4 Individugerichte cultuur: eigen mening, individuele rechten en zelfredzaamheid </vt:lpstr>
      <vt:lpstr>PowerPoint-presentatie</vt:lpstr>
      <vt:lpstr>PowerPoint-presentatie</vt:lpstr>
      <vt:lpstr>PowerPoint-presentatie</vt:lpstr>
      <vt:lpstr>PowerPoint-presentatie</vt:lpstr>
      <vt:lpstr>Woorden uit les 4</vt:lpstr>
      <vt:lpstr>Les 5 Individugerichte cultuur: de voor- en nadelen, communicatie en behoeften</vt:lpstr>
      <vt:lpstr>PowerPoint-presentatie</vt:lpstr>
      <vt:lpstr>PowerPoint-presentatie</vt:lpstr>
      <vt:lpstr>De piramide van Maslow</vt:lpstr>
      <vt:lpstr>Woorden uit les 5</vt:lpstr>
      <vt:lpstr>Les 6 Machtsafstand: de waarde van gelijkheid en praktijkvoorbeelden uit de persoonlijke sfeer </vt:lpstr>
      <vt:lpstr>PowerPoint-presentatie</vt:lpstr>
      <vt:lpstr>‘Niet je hoofd boven het maaiveld uitsteken!’</vt:lpstr>
      <vt:lpstr>PowerPoint-presentatie</vt:lpstr>
      <vt:lpstr>Woorden uit les 6</vt:lpstr>
      <vt:lpstr>Les 7 Machtsafstand: de waarde van gelijkheid en praktijkvoorbeelden uit de professionele sfeer </vt:lpstr>
      <vt:lpstr>PowerPoint-presentatie</vt:lpstr>
      <vt:lpstr>PowerPoint-presentatie</vt:lpstr>
      <vt:lpstr>Woorden uit les 7</vt:lpstr>
      <vt:lpstr>Les 8 Competitieve en zorgende culturen: gelijkheid vanuit cultureel perspectief </vt:lpstr>
      <vt:lpstr>PowerPoint-presentatie</vt:lpstr>
      <vt:lpstr>Woorden uit les 8</vt:lpstr>
      <vt:lpstr>PowerPoint-presentatie</vt:lpstr>
      <vt:lpstr>Les 9 Competitieve en zorgende culturen: solidariteit vanuit cultureel perspectief </vt:lpstr>
      <vt:lpstr>PowerPoint-presentatie</vt:lpstr>
      <vt:lpstr>PowerPoint-presentatie</vt:lpstr>
      <vt:lpstr>Woorden uit les 9</vt:lpstr>
      <vt:lpstr>Les 10 Erend en praktisch denken: over respect en belediging en over ‘eervol’ of ‘eerlijk’ zijn </vt:lpstr>
      <vt:lpstr>PowerPoint-presentatie</vt:lpstr>
      <vt:lpstr>Woorden uit les 10</vt:lpstr>
      <vt:lpstr>Les 11 Erend en praktisch denken: over schuld, schaamte, man-vrouw verhouding en eerwraak</vt:lpstr>
      <vt:lpstr>PowerPoint-presentatie</vt:lpstr>
      <vt:lpstr>Woorden uit les 11</vt:lpstr>
      <vt:lpstr>Les 12 Vrijheid: de geschiedenis, de bevrijding en vrijheid nu </vt:lpstr>
      <vt:lpstr>Anne Frank</vt:lpstr>
      <vt:lpstr>Kentekens in concentratiekampen</vt:lpstr>
      <vt:lpstr>Woorden uit les 12</vt:lpstr>
      <vt:lpstr>Les 13 Vrijheid van godsdienst en niet-godsdienstigheid en de betekenis van feestdagen </vt:lpstr>
      <vt:lpstr>Artikel 1 Grondwet</vt:lpstr>
      <vt:lpstr>Artikel 6 Grondwet</vt:lpstr>
      <vt:lpstr>Woorden uit les 13</vt:lpstr>
      <vt:lpstr>Les 14 Vrijheid in ethische dilemma’s</vt:lpstr>
      <vt:lpstr>Woorden uit les 14</vt:lpstr>
      <vt:lpstr>Les 15 Kritiek geven en ontvangen in de Nederlandse cultuur </vt:lpstr>
      <vt:lpstr>PowerPoint-presentatie</vt:lpstr>
      <vt:lpstr>Feedback ontvangen</vt:lpstr>
      <vt:lpstr>Feedback geven</vt:lpstr>
      <vt:lpstr>Woorden uit les 15</vt:lpstr>
      <vt:lpstr>Les 16 Non-verbale communicatie en voorbereiden interview </vt:lpstr>
      <vt:lpstr>PowerPoint-presentatie</vt:lpstr>
      <vt:lpstr>Woorden uit les 16</vt:lpstr>
      <vt:lpstr>Les 17 Culturele waarden op de werkvloer. Bespreking interviews deel 1</vt:lpstr>
      <vt:lpstr>Woorden uit les 17</vt:lpstr>
      <vt:lpstr>Les 18 Participatie in de samenleving, de verzorgingsstaat en vrijwilligerswerk.  Bespreking interviews deel 2.</vt:lpstr>
      <vt:lpstr>PowerPoint-presentatie</vt:lpstr>
      <vt:lpstr>‘Vadertje Drees’</vt:lpstr>
      <vt:lpstr>PowerPoint-presentatie</vt:lpstr>
      <vt:lpstr>Ontwikkeling reële collectieve uitgaven (index, 2006 = 100).  Bron: CPB, Ministerie van Financiën. Rijksbegroting 2018 </vt:lpstr>
      <vt:lpstr>PowerPoint-presentatie</vt:lpstr>
      <vt:lpstr>Woorden uit les 18</vt:lpstr>
      <vt:lpstr>Les 19 Hoofdpunten uit de lessen ter voorbereiding op de participatieverklaring.</vt:lpstr>
      <vt:lpstr>PowerPoint-presentatie</vt:lpstr>
      <vt:lpstr>PowerPoint-presentatie</vt:lpstr>
      <vt:lpstr>PowerPoint-presentatie</vt:lpstr>
      <vt:lpstr>PowerPoint-presentatie</vt:lpstr>
      <vt:lpstr>PowerPoint-presentatie</vt:lpstr>
      <vt:lpstr>PowerPoint-presentatie</vt:lpstr>
      <vt:lpstr>PowerPoint-presentatie</vt:lpstr>
      <vt:lpstr>Les 20 De Nederlandse kernwaarden nader bekeken. Afsluitende bijeenkomst met evaluatie</vt:lpstr>
      <vt:lpstr>PowerPoint-presentatie</vt:lpstr>
      <vt:lpstr>Colofon</vt:lpstr>
      <vt:lpstr>Credits gebruikte foto’s en illustraties</vt:lpstr>
      <vt:lpstr>Disclaimer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Hans Bellaart</dc:creator>
  <cp:lastModifiedBy>Rossen, Charlotte van</cp:lastModifiedBy>
  <cp:revision>81</cp:revision>
  <dcterms:created xsi:type="dcterms:W3CDTF">2018-09-03T10:45:23Z</dcterms:created>
  <dcterms:modified xsi:type="dcterms:W3CDTF">2018-12-18T10:38:18Z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0x0101006F8E6179E1F37241924EAA1273FA5068</vt:lpwstr>
  </property>
</Properties>
</file>